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</p:sldIdLst>
  <p:sldSz cy="5143500" cx="9144000"/>
  <p:notesSz cx="6858000" cy="9144000"/>
  <p:embeddedFontLst>
    <p:embeddedFont>
      <p:font typeface="Lexend Mega ExtraBold"/>
      <p:bold r:id="rId65"/>
    </p:embeddedFont>
    <p:embeddedFont>
      <p:font typeface="Proxima Nova"/>
      <p:regular r:id="rId66"/>
      <p:bold r:id="rId67"/>
      <p:italic r:id="rId68"/>
      <p:boldItalic r:id="rId69"/>
    </p:embeddedFont>
    <p:embeddedFont>
      <p:font typeface="Roboto"/>
      <p:regular r:id="rId70"/>
      <p:bold r:id="rId71"/>
      <p:italic r:id="rId72"/>
      <p:boldItalic r:id="rId73"/>
    </p:embeddedFont>
    <p:embeddedFont>
      <p:font typeface="Lato"/>
      <p:regular r:id="rId74"/>
      <p:bold r:id="rId75"/>
      <p:italic r:id="rId76"/>
      <p:boldItalic r:id="rId77"/>
    </p:embeddedFont>
    <p:embeddedFont>
      <p:font typeface="Lexend Mega"/>
      <p:regular r:id="rId78"/>
      <p:bold r:id="rId79"/>
    </p:embeddedFont>
    <p:embeddedFont>
      <p:font typeface="Antic"/>
      <p:regular r:id="rId80"/>
    </p:embeddedFont>
    <p:embeddedFont>
      <p:font typeface="Lexend Mega Light"/>
      <p:regular r:id="rId81"/>
      <p:bold r:id="rId82"/>
    </p:embeddedFont>
    <p:embeddedFont>
      <p:font typeface="Prompt"/>
      <p:regular r:id="rId83"/>
      <p:bold r:id="rId84"/>
      <p:italic r:id="rId85"/>
      <p:boldItalic r:id="rId86"/>
    </p:embeddedFont>
    <p:embeddedFont>
      <p:font typeface="Lexend Mega Black"/>
      <p:bold r:id="rId87"/>
    </p:embeddedFont>
    <p:embeddedFont>
      <p:font typeface="DM Sans"/>
      <p:regular r:id="rId88"/>
      <p:bold r:id="rId89"/>
      <p:italic r:id="rId90"/>
      <p:boldItalic r:id="rId9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84" Type="http://schemas.openxmlformats.org/officeDocument/2006/relationships/font" Target="fonts/Prompt-bold.fntdata"/><Relationship Id="rId83" Type="http://schemas.openxmlformats.org/officeDocument/2006/relationships/font" Target="fonts/Prompt-regular.fntdata"/><Relationship Id="rId42" Type="http://schemas.openxmlformats.org/officeDocument/2006/relationships/slide" Target="slides/slide38.xml"/><Relationship Id="rId86" Type="http://schemas.openxmlformats.org/officeDocument/2006/relationships/font" Target="fonts/Prompt-boldItalic.fntdata"/><Relationship Id="rId41" Type="http://schemas.openxmlformats.org/officeDocument/2006/relationships/slide" Target="slides/slide37.xml"/><Relationship Id="rId85" Type="http://schemas.openxmlformats.org/officeDocument/2006/relationships/font" Target="fonts/Prompt-italic.fntdata"/><Relationship Id="rId44" Type="http://schemas.openxmlformats.org/officeDocument/2006/relationships/slide" Target="slides/slide40.xml"/><Relationship Id="rId88" Type="http://schemas.openxmlformats.org/officeDocument/2006/relationships/font" Target="fonts/DMSans-regular.fntdata"/><Relationship Id="rId43" Type="http://schemas.openxmlformats.org/officeDocument/2006/relationships/slide" Target="slides/slide39.xml"/><Relationship Id="rId87" Type="http://schemas.openxmlformats.org/officeDocument/2006/relationships/font" Target="fonts/LexendMegaBlack-bold.fntdata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89" Type="http://schemas.openxmlformats.org/officeDocument/2006/relationships/font" Target="fonts/DMSans-bold.fntdata"/><Relationship Id="rId80" Type="http://schemas.openxmlformats.org/officeDocument/2006/relationships/font" Target="fonts/Antic-regular.fntdata"/><Relationship Id="rId82" Type="http://schemas.openxmlformats.org/officeDocument/2006/relationships/font" Target="fonts/LexendMegaLight-bold.fntdata"/><Relationship Id="rId81" Type="http://schemas.openxmlformats.org/officeDocument/2006/relationships/font" Target="fonts/LexendMegaLight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73" Type="http://schemas.openxmlformats.org/officeDocument/2006/relationships/font" Target="fonts/Roboto-boldItalic.fntdata"/><Relationship Id="rId72" Type="http://schemas.openxmlformats.org/officeDocument/2006/relationships/font" Target="fonts/Roboto-italic.fntdata"/><Relationship Id="rId31" Type="http://schemas.openxmlformats.org/officeDocument/2006/relationships/slide" Target="slides/slide27.xml"/><Relationship Id="rId75" Type="http://schemas.openxmlformats.org/officeDocument/2006/relationships/font" Target="fonts/Lato-bold.fntdata"/><Relationship Id="rId30" Type="http://schemas.openxmlformats.org/officeDocument/2006/relationships/slide" Target="slides/slide26.xml"/><Relationship Id="rId74" Type="http://schemas.openxmlformats.org/officeDocument/2006/relationships/font" Target="fonts/Lato-regular.fntdata"/><Relationship Id="rId33" Type="http://schemas.openxmlformats.org/officeDocument/2006/relationships/slide" Target="slides/slide29.xml"/><Relationship Id="rId77" Type="http://schemas.openxmlformats.org/officeDocument/2006/relationships/font" Target="fonts/Lato-boldItalic.fntdata"/><Relationship Id="rId32" Type="http://schemas.openxmlformats.org/officeDocument/2006/relationships/slide" Target="slides/slide28.xml"/><Relationship Id="rId76" Type="http://schemas.openxmlformats.org/officeDocument/2006/relationships/font" Target="fonts/Lato-italic.fntdata"/><Relationship Id="rId35" Type="http://schemas.openxmlformats.org/officeDocument/2006/relationships/slide" Target="slides/slide31.xml"/><Relationship Id="rId79" Type="http://schemas.openxmlformats.org/officeDocument/2006/relationships/font" Target="fonts/LexendMega-bold.fntdata"/><Relationship Id="rId34" Type="http://schemas.openxmlformats.org/officeDocument/2006/relationships/slide" Target="slides/slide30.xml"/><Relationship Id="rId78" Type="http://schemas.openxmlformats.org/officeDocument/2006/relationships/font" Target="fonts/LexendMega-regular.fntdata"/><Relationship Id="rId71" Type="http://schemas.openxmlformats.org/officeDocument/2006/relationships/font" Target="fonts/Roboto-bold.fntdata"/><Relationship Id="rId70" Type="http://schemas.openxmlformats.org/officeDocument/2006/relationships/font" Target="fonts/Roboto-regular.fntdata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62" Type="http://schemas.openxmlformats.org/officeDocument/2006/relationships/slide" Target="slides/slide58.xml"/><Relationship Id="rId61" Type="http://schemas.openxmlformats.org/officeDocument/2006/relationships/slide" Target="slides/slide57.xml"/><Relationship Id="rId20" Type="http://schemas.openxmlformats.org/officeDocument/2006/relationships/slide" Target="slides/slide16.xml"/><Relationship Id="rId64" Type="http://schemas.openxmlformats.org/officeDocument/2006/relationships/slide" Target="slides/slide60.xml"/><Relationship Id="rId63" Type="http://schemas.openxmlformats.org/officeDocument/2006/relationships/slide" Target="slides/slide59.xml"/><Relationship Id="rId22" Type="http://schemas.openxmlformats.org/officeDocument/2006/relationships/slide" Target="slides/slide18.xml"/><Relationship Id="rId66" Type="http://schemas.openxmlformats.org/officeDocument/2006/relationships/font" Target="fonts/ProximaNova-regular.fntdata"/><Relationship Id="rId21" Type="http://schemas.openxmlformats.org/officeDocument/2006/relationships/slide" Target="slides/slide17.xml"/><Relationship Id="rId65" Type="http://schemas.openxmlformats.org/officeDocument/2006/relationships/font" Target="fonts/LexendMegaExtraBold-bold.fntdata"/><Relationship Id="rId24" Type="http://schemas.openxmlformats.org/officeDocument/2006/relationships/slide" Target="slides/slide20.xml"/><Relationship Id="rId68" Type="http://schemas.openxmlformats.org/officeDocument/2006/relationships/font" Target="fonts/ProximaNova-italic.fntdata"/><Relationship Id="rId23" Type="http://schemas.openxmlformats.org/officeDocument/2006/relationships/slide" Target="slides/slide19.xml"/><Relationship Id="rId67" Type="http://schemas.openxmlformats.org/officeDocument/2006/relationships/font" Target="fonts/ProximaNova-bold.fntdata"/><Relationship Id="rId60" Type="http://schemas.openxmlformats.org/officeDocument/2006/relationships/slide" Target="slides/slide56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69" Type="http://schemas.openxmlformats.org/officeDocument/2006/relationships/font" Target="fonts/ProximaNova-boldItalic.fntdata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11" Type="http://schemas.openxmlformats.org/officeDocument/2006/relationships/slide" Target="slides/slide7.xml"/><Relationship Id="rId55" Type="http://schemas.openxmlformats.org/officeDocument/2006/relationships/slide" Target="slides/slide51.xml"/><Relationship Id="rId10" Type="http://schemas.openxmlformats.org/officeDocument/2006/relationships/slide" Target="slides/slide6.xml"/><Relationship Id="rId54" Type="http://schemas.openxmlformats.org/officeDocument/2006/relationships/slide" Target="slides/slide50.xml"/><Relationship Id="rId13" Type="http://schemas.openxmlformats.org/officeDocument/2006/relationships/slide" Target="slides/slide9.xml"/><Relationship Id="rId57" Type="http://schemas.openxmlformats.org/officeDocument/2006/relationships/slide" Target="slides/slide53.xml"/><Relationship Id="rId12" Type="http://schemas.openxmlformats.org/officeDocument/2006/relationships/slide" Target="slides/slide8.xml"/><Relationship Id="rId56" Type="http://schemas.openxmlformats.org/officeDocument/2006/relationships/slide" Target="slides/slide52.xml"/><Relationship Id="rId91" Type="http://schemas.openxmlformats.org/officeDocument/2006/relationships/font" Target="fonts/DMSans-boldItalic.fntdata"/><Relationship Id="rId90" Type="http://schemas.openxmlformats.org/officeDocument/2006/relationships/font" Target="fonts/DMSans-italic.fntdata"/><Relationship Id="rId15" Type="http://schemas.openxmlformats.org/officeDocument/2006/relationships/slide" Target="slides/slide11.xml"/><Relationship Id="rId59" Type="http://schemas.openxmlformats.org/officeDocument/2006/relationships/slide" Target="slides/slide55.xml"/><Relationship Id="rId14" Type="http://schemas.openxmlformats.org/officeDocument/2006/relationships/slide" Target="slides/slide10.xml"/><Relationship Id="rId58" Type="http://schemas.openxmlformats.org/officeDocument/2006/relationships/slide" Target="slides/slide5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123c95bd1b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123c95bd1b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123f4bfcdca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123f4bfcdca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123f4bfcdca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123f4bfcdca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123f4bfcdca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123f4bfcdca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1248f1a7047_0_7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1248f1a7047_0_7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703(</a:t>
            </a:r>
            <a:r>
              <a:rPr lang="en"/>
              <a:t>完</a:t>
            </a:r>
            <a:r>
              <a:rPr lang="en"/>
              <a:t>)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1249e05187f_0_127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1249e05187f_0_127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32bd6e9d28b_0_6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9" name="Google Shape;609;g32bd6e9d28b_0_6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333b113d5f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Google Shape;622;g333b113d5f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333b113d5fc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333b113d5f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333b113d5fc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333b113d5fc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333b113d5fc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333b113d5fc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1249e05187f_0_128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1249e05187f_0_128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32bd6e9d28b_0_6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6" name="Google Shape;646;g32bd6e9d28b_0_6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333b113d5fc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" name="Google Shape;662;g333b113d5fc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333b113d5fc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8" name="Google Shape;668;g333b113d5fc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333b113d5fc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4" name="Google Shape;674;g333b113d5fc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333b113d5fc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Google Shape;680;g333b113d5fc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32bd6e9d28b_0_62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6" name="Google Shape;686;g32bd6e9d28b_0_62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333b113d5fc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5" name="Google Shape;705;g333b113d5fc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333b113d5fc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333b113d5fc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333b113d5fc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7" name="Google Shape;717;g333b113d5fc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333b113d5fc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3" name="Google Shape;723;g333b113d5fc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32bd6e9d28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32bd6e9d28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g333b113d5fc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9" name="Google Shape;729;g333b113d5fc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g333b113d5fc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5" name="Google Shape;735;g333b113d5fc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1248f1a7047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Google Shape;741;g1248f1a7047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711(眼).712(完)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32bd6e9d28b_0_63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6" name="Google Shape;746;g32bd6e9d28b_0_63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32bd6e9d28b_0_637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2" name="Google Shape;752;g32bd6e9d28b_0_637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32bd6e9d28b_0_638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7" name="Google Shape;757;g32bd6e9d28b_0_638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32bd6e9d28b_0_639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7" name="Google Shape;767;g32bd6e9d28b_0_639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37ab572f44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" name="Google Shape;772;g37ab572f44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713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32bd6e9d28b_0_67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1" name="Google Shape;781;g32bd6e9d28b_0_67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g37ab572f44e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7" name="Google Shape;787;g37ab572f44e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32bd6e9d28b_0_63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32bd6e9d28b_0_63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37ab572f44e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37ab572f44e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37ab572f44e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g37ab572f44e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37ab572f44e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37ab572f44e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704(</a:t>
            </a:r>
            <a:r>
              <a:rPr lang="en"/>
              <a:t>影</a:t>
            </a:r>
            <a:r>
              <a:rPr lang="en"/>
              <a:t>)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9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g37ab572f44e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1" name="Google Shape;821;g37ab572f44e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g37ab572f44e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9" name="Google Shape;829;g37ab572f44e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5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g37ab572f44e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7" name="Google Shape;837;g37ab572f44e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g37ab572f44e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5" name="Google Shape;845;g37ab572f44e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706(完)</a:t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g37ab572f44e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3" name="Google Shape;853;g37ab572f44e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g32bd6e9d28b_0_68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1" name="Google Shape;861;g32bd6e9d28b_0_68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6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g32bd6e9d28b_0_68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8" name="Google Shape;868;g32bd6e9d28b_0_68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32bd6e9d28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32bd6e9d28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g32bd6e9d28b_0_660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5" name="Google Shape;875;g32bd6e9d28b_0_660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g3339c3c9ce5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3" name="Google Shape;883;g3339c3c9ce5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7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g3339c3c9ce5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9" name="Google Shape;889;g3339c3c9ce5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3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g3339c3c9ce5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5" name="Google Shape;895;g3339c3c9ce5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g32bd6e9d28b_0_66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1" name="Google Shape;901;g32bd6e9d28b_0_66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g3339c3c9ce5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9" name="Google Shape;909;g3339c3c9ce5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3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g3339c3c9ce5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5" name="Google Shape;915;g3339c3c9ce5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g3339c3c9ce5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1" name="Google Shape;921;g3339c3c9ce5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5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g1248f1a7047_0_4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7" name="Google Shape;927;g1248f1a7047_0_4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g33a05040b9e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3" name="Google Shape;933;g33a05040b9e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710(創課教室).714</a:t>
            </a:r>
            <a:r>
              <a:rPr lang="en">
                <a:solidFill>
                  <a:schemeClr val="dk1"/>
                </a:solidFill>
              </a:rPr>
              <a:t>(創課教室).707(理化實驗室).709(理化實驗室).705(創課教室)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3339c3c9ce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3339c3c9ce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7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g1248f1a7047_0_9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9" name="Google Shape;939;g1248f1a7047_0_9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3339c3c9ce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3339c3c9ce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3339c3c9ce5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3339c3c9ce5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32bd6e9d28b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32bd6e9d28b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hyperlink" Target="http://bit.ly/2Tynxth" TargetMode="External"/><Relationship Id="rId4" Type="http://schemas.openxmlformats.org/officeDocument/2006/relationships/hyperlink" Target="http://bit.ly/2TyoMsr" TargetMode="External"/><Relationship Id="rId5" Type="http://schemas.openxmlformats.org/officeDocument/2006/relationships/hyperlink" Target="http://bit.ly/2TtBDfr" TargetMode="Externa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711675" y="884300"/>
            <a:ext cx="4881300" cy="171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3000">
                <a:latin typeface="Lexend Mega ExtraBold"/>
                <a:ea typeface="Lexend Mega ExtraBold"/>
                <a:cs typeface="Lexend Mega ExtraBold"/>
                <a:sym typeface="Lexend Mega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711675" y="3385050"/>
            <a:ext cx="2534100" cy="79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grpSp>
        <p:nvGrpSpPr>
          <p:cNvPr id="11" name="Google Shape;11;p2"/>
          <p:cNvGrpSpPr/>
          <p:nvPr/>
        </p:nvGrpSpPr>
        <p:grpSpPr>
          <a:xfrm>
            <a:off x="-1123028" y="-1016357"/>
            <a:ext cx="10267028" cy="6162407"/>
            <a:chOff x="-1123028" y="-1016357"/>
            <a:chExt cx="10267028" cy="6162407"/>
          </a:xfrm>
        </p:grpSpPr>
        <p:sp>
          <p:nvSpPr>
            <p:cNvPr id="12" name="Google Shape;12;p2"/>
            <p:cNvSpPr/>
            <p:nvPr/>
          </p:nvSpPr>
          <p:spPr>
            <a:xfrm>
              <a:off x="0" y="4606950"/>
              <a:ext cx="1379400" cy="5391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3" name="Google Shape;13;p2"/>
            <p:cNvPicPr preferRelativeResize="0"/>
            <p:nvPr/>
          </p:nvPicPr>
          <p:blipFill rotWithShape="1">
            <a:blip r:embed="rId2">
              <a:alphaModFix/>
            </a:blip>
            <a:srcRect b="0" l="0" r="0" t="89424"/>
            <a:stretch/>
          </p:blipFill>
          <p:spPr>
            <a:xfrm>
              <a:off x="1379400" y="4611825"/>
              <a:ext cx="7764600" cy="528001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14" name="Google Shape;14;p2"/>
            <p:cNvSpPr/>
            <p:nvPr/>
          </p:nvSpPr>
          <p:spPr>
            <a:xfrm>
              <a:off x="8282775" y="105625"/>
              <a:ext cx="324000" cy="324000"/>
            </a:xfrm>
            <a:prstGeom prst="star12">
              <a:avLst>
                <a:gd fmla="val 22022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5" name="Google Shape;15;p2"/>
            <p:cNvGrpSpPr/>
            <p:nvPr/>
          </p:nvGrpSpPr>
          <p:grpSpPr>
            <a:xfrm rot="1170062">
              <a:off x="-1072829" y="-579221"/>
              <a:ext cx="2751915" cy="773603"/>
              <a:chOff x="713225" y="253650"/>
              <a:chExt cx="2479500" cy="646300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713225" y="253650"/>
                <a:ext cx="2479500" cy="441000"/>
              </a:xfrm>
              <a:prstGeom prst="ellipse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13225" y="458950"/>
                <a:ext cx="2479500" cy="441000"/>
              </a:xfrm>
              <a:prstGeom prst="ellipse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467722" y="4754488"/>
              <a:ext cx="443957" cy="250024"/>
              <a:chOff x="467716" y="4423613"/>
              <a:chExt cx="443957" cy="250024"/>
            </a:xfrm>
          </p:grpSpPr>
          <p:grpSp>
            <p:nvGrpSpPr>
              <p:cNvPr id="19" name="Google Shape;19;p2"/>
              <p:cNvGrpSpPr/>
              <p:nvPr/>
            </p:nvGrpSpPr>
            <p:grpSpPr>
              <a:xfrm>
                <a:off x="467716" y="4423613"/>
                <a:ext cx="443957" cy="250024"/>
                <a:chOff x="4539250" y="3598025"/>
                <a:chExt cx="765575" cy="431150"/>
              </a:xfrm>
            </p:grpSpPr>
            <p:sp>
              <p:nvSpPr>
                <p:cNvPr id="20" name="Google Shape;20;p2"/>
                <p:cNvSpPr/>
                <p:nvPr/>
              </p:nvSpPr>
              <p:spPr>
                <a:xfrm>
                  <a:off x="4539250" y="3598025"/>
                  <a:ext cx="765575" cy="431150"/>
                </a:xfrm>
                <a:custGeom>
                  <a:rect b="b" l="l" r="r" t="t"/>
                  <a:pathLst>
                    <a:path extrusionOk="0" fill="none" h="17246" w="30623">
                      <a:moveTo>
                        <a:pt x="25185" y="13643"/>
                      </a:moveTo>
                      <a:cubicBezTo>
                        <a:pt x="28521" y="11242"/>
                        <a:pt x="30622" y="8640"/>
                        <a:pt x="30622" y="8640"/>
                      </a:cubicBezTo>
                      <a:cubicBezTo>
                        <a:pt x="30622" y="8640"/>
                        <a:pt x="23784" y="0"/>
                        <a:pt x="15311" y="0"/>
                      </a:cubicBezTo>
                      <a:cubicBezTo>
                        <a:pt x="6839" y="0"/>
                        <a:pt x="0" y="8640"/>
                        <a:pt x="0" y="8640"/>
                      </a:cubicBezTo>
                      <a:cubicBezTo>
                        <a:pt x="0" y="8640"/>
                        <a:pt x="6839" y="17246"/>
                        <a:pt x="15311" y="17246"/>
                      </a:cubicBezTo>
                    </a:path>
                  </a:pathLst>
                </a:custGeom>
                <a:noFill/>
                <a:ln cap="rnd" cmpd="sng" w="9525">
                  <a:solidFill>
                    <a:schemeClr val="dk1"/>
                  </a:solidFill>
                  <a:prstDash val="solid"/>
                  <a:miter lim="33357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>
                  <a:off x="4783575" y="3673900"/>
                  <a:ext cx="276900" cy="276900"/>
                </a:xfrm>
                <a:custGeom>
                  <a:rect b="b" l="l" r="r" t="t"/>
                  <a:pathLst>
                    <a:path extrusionOk="0" fill="none" h="11076" w="11076">
                      <a:moveTo>
                        <a:pt x="11076" y="5538"/>
                      </a:moveTo>
                      <a:cubicBezTo>
                        <a:pt x="11076" y="8607"/>
                        <a:pt x="8607" y="11075"/>
                        <a:pt x="5538" y="11075"/>
                      </a:cubicBezTo>
                      <a:cubicBezTo>
                        <a:pt x="2469" y="11075"/>
                        <a:pt x="1" y="8607"/>
                        <a:pt x="1" y="5538"/>
                      </a:cubicBezTo>
                      <a:cubicBezTo>
                        <a:pt x="1" y="2469"/>
                        <a:pt x="2469" y="1"/>
                        <a:pt x="5538" y="1"/>
                      </a:cubicBezTo>
                      <a:cubicBezTo>
                        <a:pt x="8607" y="1"/>
                        <a:pt x="11076" y="2469"/>
                        <a:pt x="11076" y="5538"/>
                      </a:cubicBezTo>
                      <a:close/>
                    </a:path>
                  </a:pathLst>
                </a:custGeom>
                <a:noFill/>
                <a:ln cap="rnd" cmpd="sng" w="25025">
                  <a:solidFill>
                    <a:schemeClr val="dk1"/>
                  </a:solidFill>
                  <a:prstDash val="solid"/>
                  <a:miter lim="33357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2" name="Google Shape;22;p2"/>
              <p:cNvSpPr/>
              <p:nvPr/>
            </p:nvSpPr>
            <p:spPr>
              <a:xfrm>
                <a:off x="614248" y="4473175"/>
                <a:ext cx="150900" cy="150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23" name="Google Shape;23;p2"/>
            <p:cNvCxnSpPr/>
            <p:nvPr/>
          </p:nvCxnSpPr>
          <p:spPr>
            <a:xfrm rot="10800000">
              <a:off x="7764600" y="625"/>
              <a:ext cx="0" cy="533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0" y="534750"/>
              <a:ext cx="9144000" cy="12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5" name="Google Shape;25;p2"/>
          <p:cNvSpPr/>
          <p:nvPr>
            <p:ph idx="2" type="pic"/>
          </p:nvPr>
        </p:nvSpPr>
        <p:spPr>
          <a:xfrm>
            <a:off x="5593075" y="545575"/>
            <a:ext cx="2839200" cy="4062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1"/>
          <p:cNvSpPr txBox="1"/>
          <p:nvPr>
            <p:ph hasCustomPrompt="1" type="title"/>
          </p:nvPr>
        </p:nvSpPr>
        <p:spPr>
          <a:xfrm>
            <a:off x="2713150" y="1580075"/>
            <a:ext cx="5421000" cy="126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6000">
                <a:latin typeface="Lexend Mega Light"/>
                <a:ea typeface="Lexend Mega Light"/>
                <a:cs typeface="Lexend Mega Light"/>
                <a:sym typeface="Lexend Mega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3" name="Google Shape;133;p11"/>
          <p:cNvSpPr txBox="1"/>
          <p:nvPr>
            <p:ph idx="1" type="subTitle"/>
          </p:nvPr>
        </p:nvSpPr>
        <p:spPr>
          <a:xfrm>
            <a:off x="2713150" y="2787675"/>
            <a:ext cx="5421000" cy="4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700"/>
              <a:buNone/>
              <a:defRPr sz="1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34" name="Google Shape;134;p11"/>
          <p:cNvGrpSpPr/>
          <p:nvPr/>
        </p:nvGrpSpPr>
        <p:grpSpPr>
          <a:xfrm>
            <a:off x="-2074879" y="291863"/>
            <a:ext cx="11219128" cy="4857165"/>
            <a:chOff x="-2074879" y="291863"/>
            <a:chExt cx="11219128" cy="4857165"/>
          </a:xfrm>
        </p:grpSpPr>
        <p:grpSp>
          <p:nvGrpSpPr>
            <p:cNvPr id="135" name="Google Shape;135;p11"/>
            <p:cNvGrpSpPr/>
            <p:nvPr/>
          </p:nvGrpSpPr>
          <p:grpSpPr>
            <a:xfrm rot="-948640">
              <a:off x="-2021525" y="3925440"/>
              <a:ext cx="2751973" cy="773624"/>
              <a:chOff x="641689" y="487841"/>
              <a:chExt cx="2479500" cy="646300"/>
            </a:xfrm>
          </p:grpSpPr>
          <p:sp>
            <p:nvSpPr>
              <p:cNvPr id="136" name="Google Shape;136;p11"/>
              <p:cNvSpPr/>
              <p:nvPr/>
            </p:nvSpPr>
            <p:spPr>
              <a:xfrm>
                <a:off x="641689" y="487841"/>
                <a:ext cx="2479500" cy="441000"/>
              </a:xfrm>
              <a:prstGeom prst="ellipse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" name="Google Shape;137;p11"/>
              <p:cNvSpPr/>
              <p:nvPr/>
            </p:nvSpPr>
            <p:spPr>
              <a:xfrm>
                <a:off x="641689" y="693141"/>
                <a:ext cx="2479500" cy="441000"/>
              </a:xfrm>
              <a:prstGeom prst="ellipse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138" name="Google Shape;138;p11"/>
            <p:cNvCxnSpPr/>
            <p:nvPr/>
          </p:nvCxnSpPr>
          <p:spPr>
            <a:xfrm>
              <a:off x="0" y="291863"/>
              <a:ext cx="9144000" cy="12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pic>
          <p:nvPicPr>
            <p:cNvPr id="139" name="Google Shape;139;p11"/>
            <p:cNvPicPr preferRelativeResize="0"/>
            <p:nvPr/>
          </p:nvPicPr>
          <p:blipFill rotWithShape="1">
            <a:blip r:embed="rId2">
              <a:alphaModFix/>
            </a:blip>
            <a:srcRect b="41420" l="739" r="3217" t="48107"/>
            <a:stretch/>
          </p:blipFill>
          <p:spPr>
            <a:xfrm>
              <a:off x="1379400" y="4608151"/>
              <a:ext cx="7764850" cy="531225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140" name="Google Shape;140;p11"/>
            <p:cNvSpPr/>
            <p:nvPr/>
          </p:nvSpPr>
          <p:spPr>
            <a:xfrm>
              <a:off x="0" y="4604528"/>
              <a:ext cx="1379400" cy="5445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3"/>
          <p:cNvSpPr txBox="1"/>
          <p:nvPr>
            <p:ph type="title"/>
          </p:nvPr>
        </p:nvSpPr>
        <p:spPr>
          <a:xfrm>
            <a:off x="703725" y="1689625"/>
            <a:ext cx="2440500" cy="62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4" name="Google Shape;144;p13"/>
          <p:cNvSpPr txBox="1"/>
          <p:nvPr>
            <p:ph hasCustomPrompt="1" idx="2" type="title"/>
          </p:nvPr>
        </p:nvSpPr>
        <p:spPr>
          <a:xfrm>
            <a:off x="703725" y="1204748"/>
            <a:ext cx="876300" cy="4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latin typeface="Lexend Mega Light"/>
                <a:ea typeface="Lexend Mega Light"/>
                <a:cs typeface="Lexend Mega Light"/>
                <a:sym typeface="Lexend Mega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45" name="Google Shape;145;p13"/>
          <p:cNvSpPr txBox="1"/>
          <p:nvPr>
            <p:ph idx="1" type="subTitle"/>
          </p:nvPr>
        </p:nvSpPr>
        <p:spPr>
          <a:xfrm>
            <a:off x="703725" y="2216550"/>
            <a:ext cx="24405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13"/>
          <p:cNvSpPr txBox="1"/>
          <p:nvPr>
            <p:ph idx="3" type="title"/>
          </p:nvPr>
        </p:nvSpPr>
        <p:spPr>
          <a:xfrm>
            <a:off x="3347842" y="1689625"/>
            <a:ext cx="2440500" cy="62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7" name="Google Shape;147;p13"/>
          <p:cNvSpPr txBox="1"/>
          <p:nvPr>
            <p:ph hasCustomPrompt="1" idx="4" type="title"/>
          </p:nvPr>
        </p:nvSpPr>
        <p:spPr>
          <a:xfrm>
            <a:off x="3347850" y="1204748"/>
            <a:ext cx="876300" cy="4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latin typeface="Lexend Mega Light"/>
                <a:ea typeface="Lexend Mega Light"/>
                <a:cs typeface="Lexend Mega Light"/>
                <a:sym typeface="Lexend Mega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48" name="Google Shape;148;p13"/>
          <p:cNvSpPr txBox="1"/>
          <p:nvPr>
            <p:ph idx="5" type="subTitle"/>
          </p:nvPr>
        </p:nvSpPr>
        <p:spPr>
          <a:xfrm>
            <a:off x="3347838" y="2216549"/>
            <a:ext cx="24405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13"/>
          <p:cNvSpPr txBox="1"/>
          <p:nvPr>
            <p:ph idx="6" type="title"/>
          </p:nvPr>
        </p:nvSpPr>
        <p:spPr>
          <a:xfrm>
            <a:off x="5991983" y="1689625"/>
            <a:ext cx="2440500" cy="62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50" name="Google Shape;150;p13"/>
          <p:cNvSpPr txBox="1"/>
          <p:nvPr>
            <p:ph hasCustomPrompt="1" idx="7" type="title"/>
          </p:nvPr>
        </p:nvSpPr>
        <p:spPr>
          <a:xfrm>
            <a:off x="5991987" y="1204748"/>
            <a:ext cx="876300" cy="4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latin typeface="Lexend Mega Light"/>
                <a:ea typeface="Lexend Mega Light"/>
                <a:cs typeface="Lexend Mega Light"/>
                <a:sym typeface="Lexend Mega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51" name="Google Shape;151;p13"/>
          <p:cNvSpPr txBox="1"/>
          <p:nvPr>
            <p:ph idx="8" type="subTitle"/>
          </p:nvPr>
        </p:nvSpPr>
        <p:spPr>
          <a:xfrm>
            <a:off x="5991975" y="2216549"/>
            <a:ext cx="24405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13"/>
          <p:cNvSpPr txBox="1"/>
          <p:nvPr>
            <p:ph idx="9" type="title"/>
          </p:nvPr>
        </p:nvSpPr>
        <p:spPr>
          <a:xfrm>
            <a:off x="3347842" y="3405775"/>
            <a:ext cx="2440500" cy="62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53" name="Google Shape;153;p13"/>
          <p:cNvSpPr txBox="1"/>
          <p:nvPr>
            <p:ph hasCustomPrompt="1" idx="13" type="title"/>
          </p:nvPr>
        </p:nvSpPr>
        <p:spPr>
          <a:xfrm>
            <a:off x="3347850" y="2911673"/>
            <a:ext cx="876300" cy="49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latin typeface="Lexend Mega Light"/>
                <a:ea typeface="Lexend Mega Light"/>
                <a:cs typeface="Lexend Mega Light"/>
                <a:sym typeface="Lexend Mega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54" name="Google Shape;154;p13"/>
          <p:cNvSpPr txBox="1"/>
          <p:nvPr>
            <p:ph idx="14" type="subTitle"/>
          </p:nvPr>
        </p:nvSpPr>
        <p:spPr>
          <a:xfrm>
            <a:off x="3347854" y="3932575"/>
            <a:ext cx="24405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13"/>
          <p:cNvSpPr txBox="1"/>
          <p:nvPr>
            <p:ph idx="15" type="title"/>
          </p:nvPr>
        </p:nvSpPr>
        <p:spPr>
          <a:xfrm>
            <a:off x="5991983" y="3405775"/>
            <a:ext cx="2440500" cy="62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56" name="Google Shape;156;p13"/>
          <p:cNvSpPr txBox="1"/>
          <p:nvPr>
            <p:ph hasCustomPrompt="1" idx="16" type="title"/>
          </p:nvPr>
        </p:nvSpPr>
        <p:spPr>
          <a:xfrm>
            <a:off x="5991987" y="2911673"/>
            <a:ext cx="876300" cy="49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latin typeface="Lexend Mega Light"/>
                <a:ea typeface="Lexend Mega Light"/>
                <a:cs typeface="Lexend Mega Light"/>
                <a:sym typeface="Lexend Mega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57" name="Google Shape;157;p13"/>
          <p:cNvSpPr txBox="1"/>
          <p:nvPr>
            <p:ph idx="17" type="subTitle"/>
          </p:nvPr>
        </p:nvSpPr>
        <p:spPr>
          <a:xfrm>
            <a:off x="5991983" y="3932575"/>
            <a:ext cx="24405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13"/>
          <p:cNvSpPr txBox="1"/>
          <p:nvPr>
            <p:ph idx="18" type="title"/>
          </p:nvPr>
        </p:nvSpPr>
        <p:spPr>
          <a:xfrm>
            <a:off x="720000" y="561850"/>
            <a:ext cx="7704000" cy="48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9" name="Google Shape;159;p13"/>
          <p:cNvSpPr/>
          <p:nvPr/>
        </p:nvSpPr>
        <p:spPr>
          <a:xfrm>
            <a:off x="431488" y="725363"/>
            <a:ext cx="75600" cy="75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1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"/>
          <p:cNvSpPr txBox="1"/>
          <p:nvPr>
            <p:ph type="title"/>
          </p:nvPr>
        </p:nvSpPr>
        <p:spPr>
          <a:xfrm>
            <a:off x="3741141" y="3841800"/>
            <a:ext cx="4689600" cy="49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latin typeface="Lexend Mega ExtraBold"/>
                <a:ea typeface="Lexend Mega ExtraBold"/>
                <a:cs typeface="Lexend Mega ExtraBold"/>
                <a:sym typeface="Lexend Mega ExtraBold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62" name="Google Shape;162;p14"/>
          <p:cNvSpPr txBox="1"/>
          <p:nvPr>
            <p:ph idx="1" type="subTitle"/>
          </p:nvPr>
        </p:nvSpPr>
        <p:spPr>
          <a:xfrm>
            <a:off x="3740975" y="1858850"/>
            <a:ext cx="4689600" cy="187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2800">
                <a:solidFill>
                  <a:schemeClr val="dk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63" name="Google Shape;163;p14"/>
          <p:cNvGrpSpPr/>
          <p:nvPr/>
        </p:nvGrpSpPr>
        <p:grpSpPr>
          <a:xfrm>
            <a:off x="0" y="0"/>
            <a:ext cx="9177000" cy="4854138"/>
            <a:chOff x="0" y="0"/>
            <a:chExt cx="9177000" cy="4854138"/>
          </a:xfrm>
        </p:grpSpPr>
        <p:grpSp>
          <p:nvGrpSpPr>
            <p:cNvPr id="164" name="Google Shape;164;p14"/>
            <p:cNvGrpSpPr/>
            <p:nvPr/>
          </p:nvGrpSpPr>
          <p:grpSpPr>
            <a:xfrm>
              <a:off x="0" y="0"/>
              <a:ext cx="9171000" cy="1065900"/>
              <a:chOff x="0" y="0"/>
              <a:chExt cx="9171000" cy="1065900"/>
            </a:xfrm>
          </p:grpSpPr>
          <p:pic>
            <p:nvPicPr>
              <p:cNvPr id="165" name="Google Shape;165;p14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78621"/>
              <a:stretch/>
            </p:blipFill>
            <p:spPr>
              <a:xfrm>
                <a:off x="0" y="3600"/>
                <a:ext cx="7764600" cy="10585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sp>
            <p:nvSpPr>
              <p:cNvPr id="166" name="Google Shape;166;p14"/>
              <p:cNvSpPr/>
              <p:nvPr/>
            </p:nvSpPr>
            <p:spPr>
              <a:xfrm>
                <a:off x="7764600" y="0"/>
                <a:ext cx="1406400" cy="106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7" name="Google Shape;167;p14"/>
            <p:cNvGrpSpPr/>
            <p:nvPr/>
          </p:nvGrpSpPr>
          <p:grpSpPr>
            <a:xfrm>
              <a:off x="8210491" y="408688"/>
              <a:ext cx="443957" cy="250024"/>
              <a:chOff x="467716" y="4423613"/>
              <a:chExt cx="443957" cy="250024"/>
            </a:xfrm>
          </p:grpSpPr>
          <p:grpSp>
            <p:nvGrpSpPr>
              <p:cNvPr id="168" name="Google Shape;168;p14"/>
              <p:cNvGrpSpPr/>
              <p:nvPr/>
            </p:nvGrpSpPr>
            <p:grpSpPr>
              <a:xfrm>
                <a:off x="467716" y="4423613"/>
                <a:ext cx="443957" cy="250024"/>
                <a:chOff x="4539250" y="3598025"/>
                <a:chExt cx="765575" cy="431150"/>
              </a:xfrm>
            </p:grpSpPr>
            <p:sp>
              <p:nvSpPr>
                <p:cNvPr id="169" name="Google Shape;169;p14"/>
                <p:cNvSpPr/>
                <p:nvPr/>
              </p:nvSpPr>
              <p:spPr>
                <a:xfrm>
                  <a:off x="4539250" y="3598025"/>
                  <a:ext cx="765575" cy="431150"/>
                </a:xfrm>
                <a:custGeom>
                  <a:rect b="b" l="l" r="r" t="t"/>
                  <a:pathLst>
                    <a:path extrusionOk="0" fill="none" h="17246" w="30623">
                      <a:moveTo>
                        <a:pt x="25185" y="13643"/>
                      </a:moveTo>
                      <a:cubicBezTo>
                        <a:pt x="28521" y="11242"/>
                        <a:pt x="30622" y="8640"/>
                        <a:pt x="30622" y="8640"/>
                      </a:cubicBezTo>
                      <a:cubicBezTo>
                        <a:pt x="30622" y="8640"/>
                        <a:pt x="23784" y="0"/>
                        <a:pt x="15311" y="0"/>
                      </a:cubicBezTo>
                      <a:cubicBezTo>
                        <a:pt x="6839" y="0"/>
                        <a:pt x="0" y="8640"/>
                        <a:pt x="0" y="8640"/>
                      </a:cubicBezTo>
                      <a:cubicBezTo>
                        <a:pt x="0" y="8640"/>
                        <a:pt x="6839" y="17246"/>
                        <a:pt x="15311" y="17246"/>
                      </a:cubicBezTo>
                    </a:path>
                  </a:pathLst>
                </a:custGeom>
                <a:noFill/>
                <a:ln cap="rnd" cmpd="sng" w="9525">
                  <a:solidFill>
                    <a:schemeClr val="dk1"/>
                  </a:solidFill>
                  <a:prstDash val="solid"/>
                  <a:miter lim="33357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0" name="Google Shape;170;p14"/>
                <p:cNvSpPr/>
                <p:nvPr/>
              </p:nvSpPr>
              <p:spPr>
                <a:xfrm>
                  <a:off x="4783575" y="3673900"/>
                  <a:ext cx="276900" cy="276900"/>
                </a:xfrm>
                <a:custGeom>
                  <a:rect b="b" l="l" r="r" t="t"/>
                  <a:pathLst>
                    <a:path extrusionOk="0" fill="none" h="11076" w="11076">
                      <a:moveTo>
                        <a:pt x="11076" y="5538"/>
                      </a:moveTo>
                      <a:cubicBezTo>
                        <a:pt x="11076" y="8607"/>
                        <a:pt x="8607" y="11075"/>
                        <a:pt x="5538" y="11075"/>
                      </a:cubicBezTo>
                      <a:cubicBezTo>
                        <a:pt x="2469" y="11075"/>
                        <a:pt x="1" y="8607"/>
                        <a:pt x="1" y="5538"/>
                      </a:cubicBezTo>
                      <a:cubicBezTo>
                        <a:pt x="1" y="2469"/>
                        <a:pt x="2469" y="1"/>
                        <a:pt x="5538" y="1"/>
                      </a:cubicBezTo>
                      <a:cubicBezTo>
                        <a:pt x="8607" y="1"/>
                        <a:pt x="11076" y="2469"/>
                        <a:pt x="11076" y="5538"/>
                      </a:cubicBezTo>
                      <a:close/>
                    </a:path>
                  </a:pathLst>
                </a:custGeom>
                <a:noFill/>
                <a:ln cap="rnd" cmpd="sng" w="25025">
                  <a:solidFill>
                    <a:schemeClr val="dk1"/>
                  </a:solidFill>
                  <a:prstDash val="solid"/>
                  <a:miter lim="33357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71" name="Google Shape;171;p14"/>
              <p:cNvSpPr/>
              <p:nvPr/>
            </p:nvSpPr>
            <p:spPr>
              <a:xfrm>
                <a:off x="614248" y="4473175"/>
                <a:ext cx="150900" cy="150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172" name="Google Shape;172;p14"/>
            <p:cNvCxnSpPr/>
            <p:nvPr/>
          </p:nvCxnSpPr>
          <p:spPr>
            <a:xfrm>
              <a:off x="0" y="4854138"/>
              <a:ext cx="91770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73" name="Google Shape;173;p14"/>
          <p:cNvSpPr/>
          <p:nvPr>
            <p:ph idx="2" type="pic"/>
          </p:nvPr>
        </p:nvSpPr>
        <p:spPr>
          <a:xfrm>
            <a:off x="0" y="1071900"/>
            <a:ext cx="3631500" cy="3782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">
  <p:cSld name="CUSTOM_15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Google Shape;175;p15"/>
          <p:cNvGrpSpPr/>
          <p:nvPr/>
        </p:nvGrpSpPr>
        <p:grpSpPr>
          <a:xfrm>
            <a:off x="-1519818" y="0"/>
            <a:ext cx="12481954" cy="5141750"/>
            <a:chOff x="-1519818" y="0"/>
            <a:chExt cx="12481954" cy="5141750"/>
          </a:xfrm>
        </p:grpSpPr>
        <p:grpSp>
          <p:nvGrpSpPr>
            <p:cNvPr id="176" name="Google Shape;176;p15"/>
            <p:cNvGrpSpPr/>
            <p:nvPr/>
          </p:nvGrpSpPr>
          <p:grpSpPr>
            <a:xfrm>
              <a:off x="-25" y="0"/>
              <a:ext cx="9144001" cy="838200"/>
              <a:chOff x="-25" y="0"/>
              <a:chExt cx="9144001" cy="838200"/>
            </a:xfrm>
          </p:grpSpPr>
          <p:sp>
            <p:nvSpPr>
              <p:cNvPr id="177" name="Google Shape;177;p15"/>
              <p:cNvSpPr/>
              <p:nvPr/>
            </p:nvSpPr>
            <p:spPr>
              <a:xfrm>
                <a:off x="-25" y="0"/>
                <a:ext cx="4572000" cy="8382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exend Mega Black"/>
                  <a:ea typeface="Lexend Mega Black"/>
                  <a:cs typeface="Lexend Mega Black"/>
                  <a:sym typeface="Lexend Mega Black"/>
                </a:endParaRPr>
              </a:p>
            </p:txBody>
          </p:sp>
          <p:sp>
            <p:nvSpPr>
              <p:cNvPr id="178" name="Google Shape;178;p15"/>
              <p:cNvSpPr/>
              <p:nvPr/>
            </p:nvSpPr>
            <p:spPr>
              <a:xfrm>
                <a:off x="175875" y="255262"/>
                <a:ext cx="324000" cy="324000"/>
              </a:xfrm>
              <a:prstGeom prst="star12">
                <a:avLst>
                  <a:gd fmla="val 22022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179" name="Google Shape;179;p15"/>
              <p:cNvPicPr preferRelativeResize="0"/>
              <p:nvPr/>
            </p:nvPicPr>
            <p:blipFill rotWithShape="1">
              <a:blip r:embed="rId2">
                <a:alphaModFix/>
              </a:blip>
              <a:srcRect b="65553" l="40709" r="621" t="17863"/>
              <a:stretch/>
            </p:blipFill>
            <p:spPr>
              <a:xfrm>
                <a:off x="4571976" y="1175"/>
                <a:ext cx="4572000" cy="832175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</p:grpSp>
        <p:grpSp>
          <p:nvGrpSpPr>
            <p:cNvPr id="180" name="Google Shape;180;p15"/>
            <p:cNvGrpSpPr/>
            <p:nvPr/>
          </p:nvGrpSpPr>
          <p:grpSpPr>
            <a:xfrm rot="-407639">
              <a:off x="-1483722" y="1251707"/>
              <a:ext cx="2751982" cy="773624"/>
              <a:chOff x="713225" y="253650"/>
              <a:chExt cx="2479500" cy="646300"/>
            </a:xfrm>
          </p:grpSpPr>
          <p:sp>
            <p:nvSpPr>
              <p:cNvPr id="181" name="Google Shape;181;p15"/>
              <p:cNvSpPr/>
              <p:nvPr/>
            </p:nvSpPr>
            <p:spPr>
              <a:xfrm>
                <a:off x="713225" y="253650"/>
                <a:ext cx="2479500" cy="441000"/>
              </a:xfrm>
              <a:prstGeom prst="ellipse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5"/>
              <p:cNvSpPr/>
              <p:nvPr/>
            </p:nvSpPr>
            <p:spPr>
              <a:xfrm>
                <a:off x="713225" y="458950"/>
                <a:ext cx="2479500" cy="441000"/>
              </a:xfrm>
              <a:prstGeom prst="ellipse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3" name="Google Shape;183;p15"/>
            <p:cNvGrpSpPr/>
            <p:nvPr/>
          </p:nvGrpSpPr>
          <p:grpSpPr>
            <a:xfrm>
              <a:off x="-600" y="4309550"/>
              <a:ext cx="9144600" cy="832200"/>
              <a:chOff x="-600" y="4309550"/>
              <a:chExt cx="9144600" cy="832200"/>
            </a:xfrm>
          </p:grpSpPr>
          <p:sp>
            <p:nvSpPr>
              <p:cNvPr id="184" name="Google Shape;184;p15"/>
              <p:cNvSpPr/>
              <p:nvPr/>
            </p:nvSpPr>
            <p:spPr>
              <a:xfrm>
                <a:off x="-600" y="4309550"/>
                <a:ext cx="9144600" cy="8322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185" name="Google Shape;185;p15"/>
              <p:cNvPicPr preferRelativeResize="0"/>
              <p:nvPr/>
            </p:nvPicPr>
            <p:blipFill rotWithShape="1">
              <a:blip r:embed="rId2">
                <a:alphaModFix/>
              </a:blip>
              <a:srcRect b="41766" l="20555" r="20561" t="41768"/>
              <a:stretch/>
            </p:blipFill>
            <p:spPr>
              <a:xfrm>
                <a:off x="1262313" y="4314637"/>
                <a:ext cx="4572000" cy="822026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grpSp>
            <p:nvGrpSpPr>
              <p:cNvPr id="186" name="Google Shape;186;p15"/>
              <p:cNvGrpSpPr/>
              <p:nvPr/>
            </p:nvGrpSpPr>
            <p:grpSpPr>
              <a:xfrm>
                <a:off x="8544525" y="4600638"/>
                <a:ext cx="443957" cy="250024"/>
                <a:chOff x="467716" y="4423613"/>
                <a:chExt cx="443957" cy="250024"/>
              </a:xfrm>
            </p:grpSpPr>
            <p:grpSp>
              <p:nvGrpSpPr>
                <p:cNvPr id="187" name="Google Shape;187;p15"/>
                <p:cNvGrpSpPr/>
                <p:nvPr/>
              </p:nvGrpSpPr>
              <p:grpSpPr>
                <a:xfrm>
                  <a:off x="467716" y="4423613"/>
                  <a:ext cx="443957" cy="250024"/>
                  <a:chOff x="4539250" y="3598025"/>
                  <a:chExt cx="765575" cy="431150"/>
                </a:xfrm>
              </p:grpSpPr>
              <p:sp>
                <p:nvSpPr>
                  <p:cNvPr id="188" name="Google Shape;188;p15"/>
                  <p:cNvSpPr/>
                  <p:nvPr/>
                </p:nvSpPr>
                <p:spPr>
                  <a:xfrm>
                    <a:off x="4539250" y="3598025"/>
                    <a:ext cx="765575" cy="431150"/>
                  </a:xfrm>
                  <a:custGeom>
                    <a:rect b="b" l="l" r="r" t="t"/>
                    <a:pathLst>
                      <a:path extrusionOk="0" fill="none" h="17246" w="30623">
                        <a:moveTo>
                          <a:pt x="25185" y="13643"/>
                        </a:moveTo>
                        <a:cubicBezTo>
                          <a:pt x="28521" y="11242"/>
                          <a:pt x="30622" y="8640"/>
                          <a:pt x="30622" y="8640"/>
                        </a:cubicBezTo>
                        <a:cubicBezTo>
                          <a:pt x="30622" y="8640"/>
                          <a:pt x="23784" y="0"/>
                          <a:pt x="15311" y="0"/>
                        </a:cubicBezTo>
                        <a:cubicBezTo>
                          <a:pt x="6839" y="0"/>
                          <a:pt x="0" y="8640"/>
                          <a:pt x="0" y="8640"/>
                        </a:cubicBezTo>
                        <a:cubicBezTo>
                          <a:pt x="0" y="8640"/>
                          <a:pt x="6839" y="17246"/>
                          <a:pt x="15311" y="17246"/>
                        </a:cubicBezTo>
                      </a:path>
                    </a:pathLst>
                  </a:custGeom>
                  <a:noFill/>
                  <a:ln cap="rnd" cmpd="sng" w="9525">
                    <a:solidFill>
                      <a:schemeClr val="dk1"/>
                    </a:solidFill>
                    <a:prstDash val="solid"/>
                    <a:miter lim="3335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89" name="Google Shape;189;p15"/>
                  <p:cNvSpPr/>
                  <p:nvPr/>
                </p:nvSpPr>
                <p:spPr>
                  <a:xfrm>
                    <a:off x="4783575" y="3673900"/>
                    <a:ext cx="276900" cy="276900"/>
                  </a:xfrm>
                  <a:custGeom>
                    <a:rect b="b" l="l" r="r" t="t"/>
                    <a:pathLst>
                      <a:path extrusionOk="0" fill="none" h="11076" w="11076">
                        <a:moveTo>
                          <a:pt x="11076" y="5538"/>
                        </a:moveTo>
                        <a:cubicBezTo>
                          <a:pt x="11076" y="8607"/>
                          <a:pt x="8607" y="11075"/>
                          <a:pt x="5538" y="11075"/>
                        </a:cubicBezTo>
                        <a:cubicBezTo>
                          <a:pt x="2469" y="11075"/>
                          <a:pt x="1" y="8607"/>
                          <a:pt x="1" y="5538"/>
                        </a:cubicBezTo>
                        <a:cubicBezTo>
                          <a:pt x="1" y="2469"/>
                          <a:pt x="2469" y="1"/>
                          <a:pt x="5538" y="1"/>
                        </a:cubicBezTo>
                        <a:cubicBezTo>
                          <a:pt x="8607" y="1"/>
                          <a:pt x="11076" y="2469"/>
                          <a:pt x="11076" y="5538"/>
                        </a:cubicBezTo>
                        <a:close/>
                      </a:path>
                    </a:pathLst>
                  </a:custGeom>
                  <a:noFill/>
                  <a:ln cap="rnd" cmpd="sng" w="25025">
                    <a:solidFill>
                      <a:schemeClr val="dk1"/>
                    </a:solidFill>
                    <a:prstDash val="solid"/>
                    <a:miter lim="3335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190" name="Google Shape;190;p15"/>
                <p:cNvSpPr/>
                <p:nvPr/>
              </p:nvSpPr>
              <p:spPr>
                <a:xfrm>
                  <a:off x="614248" y="4473175"/>
                  <a:ext cx="150900" cy="1509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91" name="Google Shape;191;p15"/>
            <p:cNvGrpSpPr/>
            <p:nvPr/>
          </p:nvGrpSpPr>
          <p:grpSpPr>
            <a:xfrm rot="1170062">
              <a:off x="8160021" y="3336529"/>
              <a:ext cx="2751915" cy="773603"/>
              <a:chOff x="713225" y="253650"/>
              <a:chExt cx="2479500" cy="646300"/>
            </a:xfrm>
          </p:grpSpPr>
          <p:sp>
            <p:nvSpPr>
              <p:cNvPr id="192" name="Google Shape;192;p15"/>
              <p:cNvSpPr/>
              <p:nvPr/>
            </p:nvSpPr>
            <p:spPr>
              <a:xfrm>
                <a:off x="713225" y="253650"/>
                <a:ext cx="2479500" cy="441000"/>
              </a:xfrm>
              <a:prstGeom prst="ellipse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5"/>
              <p:cNvSpPr/>
              <p:nvPr/>
            </p:nvSpPr>
            <p:spPr>
              <a:xfrm>
                <a:off x="713225" y="458950"/>
                <a:ext cx="2479500" cy="441000"/>
              </a:xfrm>
              <a:prstGeom prst="ellipse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94" name="Google Shape;194;p15"/>
          <p:cNvSpPr txBox="1"/>
          <p:nvPr>
            <p:ph idx="1" type="subTitle"/>
          </p:nvPr>
        </p:nvSpPr>
        <p:spPr>
          <a:xfrm>
            <a:off x="1967550" y="1559641"/>
            <a:ext cx="5208900" cy="45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400">
                <a:solidFill>
                  <a:schemeClr val="dk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solidFill>
                  <a:schemeClr val="dk2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solidFill>
                  <a:schemeClr val="dk2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solidFill>
                  <a:schemeClr val="dk2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solidFill>
                  <a:schemeClr val="dk2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solidFill>
                  <a:schemeClr val="dk2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solidFill>
                  <a:schemeClr val="dk2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solidFill>
                  <a:schemeClr val="dk2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95" name="Google Shape;195;p15"/>
          <p:cNvSpPr txBox="1"/>
          <p:nvPr>
            <p:ph hasCustomPrompt="1" type="title"/>
          </p:nvPr>
        </p:nvSpPr>
        <p:spPr>
          <a:xfrm>
            <a:off x="1967550" y="1044075"/>
            <a:ext cx="5208900" cy="63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3700">
                <a:latin typeface="Lexend Mega Light"/>
                <a:ea typeface="Lexend Mega Light"/>
                <a:cs typeface="Lexend Mega Light"/>
                <a:sym typeface="Lexend Mega Light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6" name="Google Shape;196;p15"/>
          <p:cNvSpPr txBox="1"/>
          <p:nvPr>
            <p:ph idx="2" type="subTitle"/>
          </p:nvPr>
        </p:nvSpPr>
        <p:spPr>
          <a:xfrm>
            <a:off x="1967550" y="2635395"/>
            <a:ext cx="5208900" cy="45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400">
                <a:solidFill>
                  <a:schemeClr val="dk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solidFill>
                  <a:schemeClr val="dk2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solidFill>
                  <a:schemeClr val="dk2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solidFill>
                  <a:schemeClr val="dk2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solidFill>
                  <a:schemeClr val="dk2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solidFill>
                  <a:schemeClr val="dk2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solidFill>
                  <a:schemeClr val="dk2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solidFill>
                  <a:schemeClr val="dk2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97" name="Google Shape;197;p15"/>
          <p:cNvSpPr txBox="1"/>
          <p:nvPr>
            <p:ph hasCustomPrompt="1" idx="3" type="title"/>
          </p:nvPr>
        </p:nvSpPr>
        <p:spPr>
          <a:xfrm>
            <a:off x="1967550" y="2119801"/>
            <a:ext cx="5208900" cy="63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3700">
                <a:latin typeface="Lexend Mega Light"/>
                <a:ea typeface="Lexend Mega Light"/>
                <a:cs typeface="Lexend Mega Light"/>
                <a:sym typeface="Lexend Mega Light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8" name="Google Shape;198;p15"/>
          <p:cNvSpPr txBox="1"/>
          <p:nvPr>
            <p:ph idx="4" type="subTitle"/>
          </p:nvPr>
        </p:nvSpPr>
        <p:spPr>
          <a:xfrm>
            <a:off x="1967550" y="3711174"/>
            <a:ext cx="5208900" cy="45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400">
                <a:solidFill>
                  <a:schemeClr val="dk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solidFill>
                  <a:schemeClr val="dk2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solidFill>
                  <a:schemeClr val="dk2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solidFill>
                  <a:schemeClr val="dk2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solidFill>
                  <a:schemeClr val="dk2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solidFill>
                  <a:schemeClr val="dk2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solidFill>
                  <a:schemeClr val="dk2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solidFill>
                  <a:schemeClr val="dk2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99" name="Google Shape;199;p15"/>
          <p:cNvSpPr txBox="1"/>
          <p:nvPr>
            <p:ph hasCustomPrompt="1" idx="5" type="title"/>
          </p:nvPr>
        </p:nvSpPr>
        <p:spPr>
          <a:xfrm>
            <a:off x="1967550" y="3195551"/>
            <a:ext cx="5208900" cy="63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3700">
                <a:latin typeface="Lexend Mega Light"/>
                <a:ea typeface="Lexend Mega Light"/>
                <a:cs typeface="Lexend Mega Light"/>
                <a:sym typeface="Lexend Mega Light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2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oogle Shape;201;p16"/>
          <p:cNvGrpSpPr/>
          <p:nvPr/>
        </p:nvGrpSpPr>
        <p:grpSpPr>
          <a:xfrm>
            <a:off x="-1874718" y="0"/>
            <a:ext cx="11883154" cy="5963368"/>
            <a:chOff x="-1874718" y="0"/>
            <a:chExt cx="11883154" cy="5963368"/>
          </a:xfrm>
        </p:grpSpPr>
        <p:grpSp>
          <p:nvGrpSpPr>
            <p:cNvPr id="202" name="Google Shape;202;p16"/>
            <p:cNvGrpSpPr/>
            <p:nvPr/>
          </p:nvGrpSpPr>
          <p:grpSpPr>
            <a:xfrm>
              <a:off x="0" y="0"/>
              <a:ext cx="10008436" cy="5963368"/>
              <a:chOff x="0" y="0"/>
              <a:chExt cx="10008436" cy="5963368"/>
            </a:xfrm>
          </p:grpSpPr>
          <p:sp>
            <p:nvSpPr>
              <p:cNvPr id="203" name="Google Shape;203;p16"/>
              <p:cNvSpPr/>
              <p:nvPr/>
            </p:nvSpPr>
            <p:spPr>
              <a:xfrm>
                <a:off x="4572000" y="4309550"/>
                <a:ext cx="4572000" cy="8322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204" name="Google Shape;204;p16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41117" t="83535"/>
              <a:stretch/>
            </p:blipFill>
            <p:spPr>
              <a:xfrm>
                <a:off x="0" y="4315500"/>
                <a:ext cx="4572000" cy="822026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sp>
            <p:nvSpPr>
              <p:cNvPr id="205" name="Google Shape;205;p16"/>
              <p:cNvSpPr/>
              <p:nvPr/>
            </p:nvSpPr>
            <p:spPr>
              <a:xfrm>
                <a:off x="7764600" y="0"/>
                <a:ext cx="1379400" cy="8322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6"/>
              <p:cNvSpPr/>
              <p:nvPr/>
            </p:nvSpPr>
            <p:spPr>
              <a:xfrm>
                <a:off x="0" y="0"/>
                <a:ext cx="4102800" cy="8322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exend Mega Black"/>
                  <a:ea typeface="Lexend Mega Black"/>
                  <a:cs typeface="Lexend Mega Black"/>
                  <a:sym typeface="Lexend Mega Black"/>
                </a:endParaRPr>
              </a:p>
            </p:txBody>
          </p:sp>
          <p:pic>
            <p:nvPicPr>
              <p:cNvPr id="207" name="Google Shape;207;p16"/>
              <p:cNvPicPr preferRelativeResize="0"/>
              <p:nvPr/>
            </p:nvPicPr>
            <p:blipFill rotWithShape="1">
              <a:blip r:embed="rId2">
                <a:alphaModFix/>
              </a:blip>
              <a:srcRect b="46423" l="6866" r="45972" t="37132"/>
              <a:stretch/>
            </p:blipFill>
            <p:spPr>
              <a:xfrm flipH="1">
                <a:off x="4102800" y="3325"/>
                <a:ext cx="3661800" cy="826024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grpSp>
            <p:nvGrpSpPr>
              <p:cNvPr id="208" name="Google Shape;208;p16"/>
              <p:cNvGrpSpPr/>
              <p:nvPr/>
            </p:nvGrpSpPr>
            <p:grpSpPr>
              <a:xfrm rot="1170062">
                <a:off x="7206321" y="4752629"/>
                <a:ext cx="2751915" cy="773603"/>
                <a:chOff x="713225" y="253650"/>
                <a:chExt cx="2479500" cy="646300"/>
              </a:xfrm>
            </p:grpSpPr>
            <p:sp>
              <p:nvSpPr>
                <p:cNvPr id="209" name="Google Shape;209;p16"/>
                <p:cNvSpPr/>
                <p:nvPr/>
              </p:nvSpPr>
              <p:spPr>
                <a:xfrm>
                  <a:off x="713225" y="253650"/>
                  <a:ext cx="2479500" cy="441000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0" name="Google Shape;210;p16"/>
                <p:cNvSpPr/>
                <p:nvPr/>
              </p:nvSpPr>
              <p:spPr>
                <a:xfrm>
                  <a:off x="713225" y="458950"/>
                  <a:ext cx="2479500" cy="441000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11" name="Google Shape;211;p16"/>
              <p:cNvSpPr/>
              <p:nvPr/>
            </p:nvSpPr>
            <p:spPr>
              <a:xfrm>
                <a:off x="8292300" y="254100"/>
                <a:ext cx="324000" cy="324000"/>
              </a:xfrm>
              <a:prstGeom prst="star12">
                <a:avLst>
                  <a:gd fmla="val 22022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2" name="Google Shape;212;p16"/>
            <p:cNvGrpSpPr/>
            <p:nvPr/>
          </p:nvGrpSpPr>
          <p:grpSpPr>
            <a:xfrm rot="-1743968">
              <a:off x="-1860097" y="2630609"/>
              <a:ext cx="2751944" cy="773585"/>
              <a:chOff x="713225" y="253650"/>
              <a:chExt cx="2479500" cy="646300"/>
            </a:xfrm>
          </p:grpSpPr>
          <p:sp>
            <p:nvSpPr>
              <p:cNvPr id="213" name="Google Shape;213;p16"/>
              <p:cNvSpPr/>
              <p:nvPr/>
            </p:nvSpPr>
            <p:spPr>
              <a:xfrm>
                <a:off x="713225" y="253650"/>
                <a:ext cx="2479500" cy="441000"/>
              </a:xfrm>
              <a:prstGeom prst="ellipse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" name="Google Shape;214;p16"/>
              <p:cNvSpPr/>
              <p:nvPr/>
            </p:nvSpPr>
            <p:spPr>
              <a:xfrm>
                <a:off x="713225" y="458950"/>
                <a:ext cx="2479500" cy="441000"/>
              </a:xfrm>
              <a:prstGeom prst="ellipse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15" name="Google Shape;215;p16"/>
          <p:cNvSpPr txBox="1"/>
          <p:nvPr>
            <p:ph type="title"/>
          </p:nvPr>
        </p:nvSpPr>
        <p:spPr>
          <a:xfrm>
            <a:off x="3047250" y="1645350"/>
            <a:ext cx="4630500" cy="116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6" name="Google Shape;216;p16"/>
          <p:cNvSpPr txBox="1"/>
          <p:nvPr>
            <p:ph idx="1" type="subTitle"/>
          </p:nvPr>
        </p:nvSpPr>
        <p:spPr>
          <a:xfrm>
            <a:off x="3047400" y="2813850"/>
            <a:ext cx="4630500" cy="9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9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7"/>
          <p:cNvSpPr txBox="1"/>
          <p:nvPr>
            <p:ph type="title"/>
          </p:nvPr>
        </p:nvSpPr>
        <p:spPr>
          <a:xfrm>
            <a:off x="4901500" y="1280750"/>
            <a:ext cx="3529500" cy="844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9" name="Google Shape;219;p17"/>
          <p:cNvSpPr txBox="1"/>
          <p:nvPr>
            <p:ph idx="1" type="subTitle"/>
          </p:nvPr>
        </p:nvSpPr>
        <p:spPr>
          <a:xfrm>
            <a:off x="4901475" y="2209450"/>
            <a:ext cx="3529500" cy="165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20" name="Google Shape;220;p17"/>
          <p:cNvGrpSpPr/>
          <p:nvPr/>
        </p:nvGrpSpPr>
        <p:grpSpPr>
          <a:xfrm>
            <a:off x="-28000" y="0"/>
            <a:ext cx="10036436" cy="5963368"/>
            <a:chOff x="-28000" y="0"/>
            <a:chExt cx="10036436" cy="5963368"/>
          </a:xfrm>
        </p:grpSpPr>
        <p:sp>
          <p:nvSpPr>
            <p:cNvPr id="221" name="Google Shape;221;p17"/>
            <p:cNvSpPr/>
            <p:nvPr/>
          </p:nvSpPr>
          <p:spPr>
            <a:xfrm>
              <a:off x="-28000" y="4309550"/>
              <a:ext cx="9171900" cy="8322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22" name="Google Shape;222;p17"/>
            <p:cNvPicPr preferRelativeResize="0"/>
            <p:nvPr/>
          </p:nvPicPr>
          <p:blipFill rotWithShape="1">
            <a:blip r:embed="rId2">
              <a:alphaModFix/>
            </a:blip>
            <a:srcRect b="0" l="29788" r="11328" t="83535"/>
            <a:stretch/>
          </p:blipFill>
          <p:spPr>
            <a:xfrm>
              <a:off x="1708900" y="4315500"/>
              <a:ext cx="4572000" cy="822026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223" name="Google Shape;223;p17"/>
            <p:cNvSpPr/>
            <p:nvPr/>
          </p:nvSpPr>
          <p:spPr>
            <a:xfrm>
              <a:off x="4654950" y="0"/>
              <a:ext cx="4488900" cy="8322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17"/>
            <p:cNvSpPr/>
            <p:nvPr/>
          </p:nvSpPr>
          <p:spPr>
            <a:xfrm>
              <a:off x="0" y="0"/>
              <a:ext cx="4102800" cy="8322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exend Mega Black"/>
                <a:ea typeface="Lexend Mega Black"/>
                <a:cs typeface="Lexend Mega Black"/>
                <a:sym typeface="Lexend Mega Black"/>
              </a:endParaRPr>
            </a:p>
          </p:txBody>
        </p:sp>
        <p:pic>
          <p:nvPicPr>
            <p:cNvPr id="225" name="Google Shape;225;p17"/>
            <p:cNvPicPr preferRelativeResize="0"/>
            <p:nvPr/>
          </p:nvPicPr>
          <p:blipFill rotWithShape="1">
            <a:blip r:embed="rId2">
              <a:alphaModFix/>
            </a:blip>
            <a:srcRect b="46423" l="37101" r="15737" t="37132"/>
            <a:stretch/>
          </p:blipFill>
          <p:spPr>
            <a:xfrm flipH="1">
              <a:off x="993150" y="3325"/>
              <a:ext cx="3661800" cy="826024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pic>
        <p:grpSp>
          <p:nvGrpSpPr>
            <p:cNvPr id="226" name="Google Shape;226;p17"/>
            <p:cNvGrpSpPr/>
            <p:nvPr/>
          </p:nvGrpSpPr>
          <p:grpSpPr>
            <a:xfrm rot="1170062">
              <a:off x="7206321" y="4752629"/>
              <a:ext cx="2751915" cy="773603"/>
              <a:chOff x="713225" y="253650"/>
              <a:chExt cx="2479500" cy="646300"/>
            </a:xfrm>
          </p:grpSpPr>
          <p:sp>
            <p:nvSpPr>
              <p:cNvPr id="227" name="Google Shape;227;p17"/>
              <p:cNvSpPr/>
              <p:nvPr/>
            </p:nvSpPr>
            <p:spPr>
              <a:xfrm>
                <a:off x="713225" y="253650"/>
                <a:ext cx="2479500" cy="441000"/>
              </a:xfrm>
              <a:prstGeom prst="ellipse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" name="Google Shape;228;p17"/>
              <p:cNvSpPr/>
              <p:nvPr/>
            </p:nvSpPr>
            <p:spPr>
              <a:xfrm>
                <a:off x="713225" y="458950"/>
                <a:ext cx="2479500" cy="441000"/>
              </a:xfrm>
              <a:prstGeom prst="ellipse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29" name="Google Shape;229;p17"/>
            <p:cNvSpPr/>
            <p:nvPr/>
          </p:nvSpPr>
          <p:spPr>
            <a:xfrm>
              <a:off x="201650" y="4564513"/>
              <a:ext cx="324000" cy="324000"/>
            </a:xfrm>
            <a:prstGeom prst="star12">
              <a:avLst>
                <a:gd fmla="val 22022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0" name="Google Shape;230;p17"/>
          <p:cNvSpPr/>
          <p:nvPr>
            <p:ph idx="2" type="pic"/>
          </p:nvPr>
        </p:nvSpPr>
        <p:spPr>
          <a:xfrm>
            <a:off x="1356000" y="1121550"/>
            <a:ext cx="3309900" cy="2900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16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8"/>
          <p:cNvSpPr txBox="1"/>
          <p:nvPr>
            <p:ph type="title"/>
          </p:nvPr>
        </p:nvSpPr>
        <p:spPr>
          <a:xfrm>
            <a:off x="4054275" y="1309575"/>
            <a:ext cx="4378200" cy="486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3" name="Google Shape;233;p18"/>
          <p:cNvSpPr txBox="1"/>
          <p:nvPr>
            <p:ph idx="1" type="body"/>
          </p:nvPr>
        </p:nvSpPr>
        <p:spPr>
          <a:xfrm>
            <a:off x="4054275" y="1915712"/>
            <a:ext cx="4378200" cy="191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 sz="1400"/>
            </a:lvl1pPr>
            <a:lvl2pPr indent="-279400" lvl="1" marL="9144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 sz="1500"/>
            </a:lvl2pPr>
            <a:lvl3pPr indent="-279400" lvl="2" marL="13716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 sz="1500"/>
            </a:lvl3pPr>
            <a:lvl4pPr indent="-279400" lvl="3" marL="18288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 sz="15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 sz="15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 sz="1500"/>
            </a:lvl6pPr>
            <a:lvl7pPr indent="-273050" lvl="6" marL="32004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 sz="1500"/>
            </a:lvl7pPr>
            <a:lvl8pPr indent="-273050" lvl="7" marL="36576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 sz="1500"/>
            </a:lvl8pPr>
            <a:lvl9pPr indent="-266700" lvl="8" marL="41148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Open Sans"/>
              <a:buChar char="■"/>
              <a:defRPr sz="1500"/>
            </a:lvl9pPr>
          </a:lstStyle>
          <a:p/>
        </p:txBody>
      </p:sp>
      <p:grpSp>
        <p:nvGrpSpPr>
          <p:cNvPr id="234" name="Google Shape;234;p18"/>
          <p:cNvGrpSpPr/>
          <p:nvPr/>
        </p:nvGrpSpPr>
        <p:grpSpPr>
          <a:xfrm>
            <a:off x="0" y="291863"/>
            <a:ext cx="11328113" cy="4851640"/>
            <a:chOff x="0" y="291863"/>
            <a:chExt cx="11328113" cy="4851640"/>
          </a:xfrm>
        </p:grpSpPr>
        <p:grpSp>
          <p:nvGrpSpPr>
            <p:cNvPr id="235" name="Google Shape;235;p18"/>
            <p:cNvGrpSpPr/>
            <p:nvPr/>
          </p:nvGrpSpPr>
          <p:grpSpPr>
            <a:xfrm rot="1417213">
              <a:off x="8536449" y="3851044"/>
              <a:ext cx="2751959" cy="773551"/>
              <a:chOff x="713225" y="253650"/>
              <a:chExt cx="2479500" cy="646300"/>
            </a:xfrm>
          </p:grpSpPr>
          <p:sp>
            <p:nvSpPr>
              <p:cNvPr id="236" name="Google Shape;236;p18"/>
              <p:cNvSpPr/>
              <p:nvPr/>
            </p:nvSpPr>
            <p:spPr>
              <a:xfrm>
                <a:off x="713225" y="253650"/>
                <a:ext cx="2479500" cy="441000"/>
              </a:xfrm>
              <a:prstGeom prst="ellipse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8"/>
              <p:cNvSpPr/>
              <p:nvPr/>
            </p:nvSpPr>
            <p:spPr>
              <a:xfrm>
                <a:off x="713225" y="458950"/>
                <a:ext cx="2479500" cy="441000"/>
              </a:xfrm>
              <a:prstGeom prst="ellipse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8" name="Google Shape;238;p18"/>
            <p:cNvGrpSpPr/>
            <p:nvPr/>
          </p:nvGrpSpPr>
          <p:grpSpPr>
            <a:xfrm>
              <a:off x="0" y="291863"/>
              <a:ext cx="9144000" cy="4559775"/>
              <a:chOff x="0" y="291863"/>
              <a:chExt cx="9144000" cy="4559775"/>
            </a:xfrm>
          </p:grpSpPr>
          <p:cxnSp>
            <p:nvCxnSpPr>
              <p:cNvPr id="239" name="Google Shape;239;p18"/>
              <p:cNvCxnSpPr/>
              <p:nvPr/>
            </p:nvCxnSpPr>
            <p:spPr>
              <a:xfrm>
                <a:off x="0" y="291863"/>
                <a:ext cx="9144000" cy="12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0" name="Google Shape;240;p18"/>
              <p:cNvCxnSpPr/>
              <p:nvPr/>
            </p:nvCxnSpPr>
            <p:spPr>
              <a:xfrm>
                <a:off x="0" y="4850438"/>
                <a:ext cx="9144000" cy="12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241" name="Google Shape;241;p18"/>
          <p:cNvSpPr/>
          <p:nvPr>
            <p:ph idx="2" type="pic"/>
          </p:nvPr>
        </p:nvSpPr>
        <p:spPr>
          <a:xfrm>
            <a:off x="100" y="859050"/>
            <a:ext cx="3777900" cy="3425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17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9"/>
          <p:cNvSpPr txBox="1"/>
          <p:nvPr>
            <p:ph type="title"/>
          </p:nvPr>
        </p:nvSpPr>
        <p:spPr>
          <a:xfrm>
            <a:off x="720000" y="561850"/>
            <a:ext cx="7704000" cy="48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4" name="Google Shape;244;p19"/>
          <p:cNvSpPr txBox="1"/>
          <p:nvPr>
            <p:ph idx="1" type="subTitle"/>
          </p:nvPr>
        </p:nvSpPr>
        <p:spPr>
          <a:xfrm>
            <a:off x="713225" y="2066263"/>
            <a:ext cx="3055200" cy="125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45" name="Google Shape;245;p19"/>
          <p:cNvGrpSpPr/>
          <p:nvPr/>
        </p:nvGrpSpPr>
        <p:grpSpPr>
          <a:xfrm>
            <a:off x="-2118156" y="725363"/>
            <a:ext cx="13129399" cy="4182040"/>
            <a:chOff x="-2118156" y="725363"/>
            <a:chExt cx="13129399" cy="4182040"/>
          </a:xfrm>
        </p:grpSpPr>
        <p:grpSp>
          <p:nvGrpSpPr>
            <p:cNvPr id="246" name="Google Shape;246;p19"/>
            <p:cNvGrpSpPr/>
            <p:nvPr/>
          </p:nvGrpSpPr>
          <p:grpSpPr>
            <a:xfrm rot="1417213">
              <a:off x="-2078451" y="3614944"/>
              <a:ext cx="2751959" cy="773551"/>
              <a:chOff x="713225" y="253650"/>
              <a:chExt cx="2479500" cy="646300"/>
            </a:xfrm>
          </p:grpSpPr>
          <p:sp>
            <p:nvSpPr>
              <p:cNvPr id="247" name="Google Shape;247;p19"/>
              <p:cNvSpPr/>
              <p:nvPr/>
            </p:nvSpPr>
            <p:spPr>
              <a:xfrm>
                <a:off x="713225" y="253650"/>
                <a:ext cx="2479500" cy="441000"/>
              </a:xfrm>
              <a:prstGeom prst="ellipse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9"/>
              <p:cNvSpPr/>
              <p:nvPr/>
            </p:nvSpPr>
            <p:spPr>
              <a:xfrm>
                <a:off x="713225" y="458950"/>
                <a:ext cx="2479500" cy="441000"/>
              </a:xfrm>
              <a:prstGeom prst="ellipse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Google Shape;249;p19"/>
            <p:cNvGrpSpPr/>
            <p:nvPr/>
          </p:nvGrpSpPr>
          <p:grpSpPr>
            <a:xfrm rot="-1960150">
              <a:off x="8268215" y="3395321"/>
              <a:ext cx="2751952" cy="773558"/>
              <a:chOff x="713225" y="253650"/>
              <a:chExt cx="2479500" cy="646300"/>
            </a:xfrm>
          </p:grpSpPr>
          <p:sp>
            <p:nvSpPr>
              <p:cNvPr id="250" name="Google Shape;250;p19"/>
              <p:cNvSpPr/>
              <p:nvPr/>
            </p:nvSpPr>
            <p:spPr>
              <a:xfrm>
                <a:off x="713225" y="253650"/>
                <a:ext cx="2479500" cy="441000"/>
              </a:xfrm>
              <a:prstGeom prst="ellipse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9"/>
              <p:cNvSpPr/>
              <p:nvPr/>
            </p:nvSpPr>
            <p:spPr>
              <a:xfrm>
                <a:off x="713225" y="458950"/>
                <a:ext cx="2479500" cy="441000"/>
              </a:xfrm>
              <a:prstGeom prst="ellipse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52" name="Google Shape;252;p19"/>
            <p:cNvSpPr/>
            <p:nvPr/>
          </p:nvSpPr>
          <p:spPr>
            <a:xfrm>
              <a:off x="431488" y="725363"/>
              <a:ext cx="75600" cy="75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53" name="Google Shape;253;p19"/>
            <p:cNvCxnSpPr/>
            <p:nvPr/>
          </p:nvCxnSpPr>
          <p:spPr>
            <a:xfrm>
              <a:off x="0" y="4850438"/>
              <a:ext cx="9144000" cy="12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18"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0"/>
          <p:cNvSpPr txBox="1"/>
          <p:nvPr>
            <p:ph type="title"/>
          </p:nvPr>
        </p:nvSpPr>
        <p:spPr>
          <a:xfrm>
            <a:off x="720000" y="561850"/>
            <a:ext cx="7704000" cy="48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6" name="Google Shape;256;p20"/>
          <p:cNvSpPr txBox="1"/>
          <p:nvPr>
            <p:ph idx="1" type="body"/>
          </p:nvPr>
        </p:nvSpPr>
        <p:spPr>
          <a:xfrm>
            <a:off x="1586100" y="1459700"/>
            <a:ext cx="5971800" cy="275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Slab Light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Slab Light"/>
              <a:buChar char="○"/>
              <a:defRPr sz="15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Slab Light"/>
              <a:buChar char="■"/>
              <a:defRPr sz="15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Slab Light"/>
              <a:buChar char="●"/>
              <a:defRPr sz="15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Slab Light"/>
              <a:buChar char="○"/>
              <a:defRPr sz="15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Slab Light"/>
              <a:buChar char="■"/>
              <a:defRPr sz="15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Slab Light"/>
              <a:buChar char="●"/>
              <a:defRPr sz="15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Slab Light"/>
              <a:buChar char="○"/>
              <a:defRPr sz="15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Slab Light"/>
              <a:buChar char="■"/>
              <a:defRPr sz="1500"/>
            </a:lvl9pPr>
          </a:lstStyle>
          <a:p/>
        </p:txBody>
      </p:sp>
      <p:grpSp>
        <p:nvGrpSpPr>
          <p:cNvPr id="257" name="Google Shape;257;p20"/>
          <p:cNvGrpSpPr/>
          <p:nvPr/>
        </p:nvGrpSpPr>
        <p:grpSpPr>
          <a:xfrm>
            <a:off x="155366" y="725363"/>
            <a:ext cx="10006561" cy="5037516"/>
            <a:chOff x="155366" y="725363"/>
            <a:chExt cx="10006561" cy="5037516"/>
          </a:xfrm>
        </p:grpSpPr>
        <p:grpSp>
          <p:nvGrpSpPr>
            <p:cNvPr id="258" name="Google Shape;258;p20"/>
            <p:cNvGrpSpPr/>
            <p:nvPr/>
          </p:nvGrpSpPr>
          <p:grpSpPr>
            <a:xfrm rot="846982">
              <a:off x="7357081" y="4665431"/>
              <a:ext cx="2752039" cy="773535"/>
              <a:chOff x="713225" y="253650"/>
              <a:chExt cx="2479500" cy="646300"/>
            </a:xfrm>
          </p:grpSpPr>
          <p:sp>
            <p:nvSpPr>
              <p:cNvPr id="259" name="Google Shape;259;p20"/>
              <p:cNvSpPr/>
              <p:nvPr/>
            </p:nvSpPr>
            <p:spPr>
              <a:xfrm>
                <a:off x="713225" y="253650"/>
                <a:ext cx="2479500" cy="441000"/>
              </a:xfrm>
              <a:prstGeom prst="ellipse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0" name="Google Shape;260;p20"/>
              <p:cNvSpPr/>
              <p:nvPr/>
            </p:nvSpPr>
            <p:spPr>
              <a:xfrm>
                <a:off x="713225" y="458950"/>
                <a:ext cx="2479500" cy="441000"/>
              </a:xfrm>
              <a:prstGeom prst="ellipse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61" name="Google Shape;261;p20"/>
            <p:cNvSpPr/>
            <p:nvPr/>
          </p:nvSpPr>
          <p:spPr>
            <a:xfrm>
              <a:off x="431488" y="725363"/>
              <a:ext cx="75600" cy="75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62" name="Google Shape;262;p20"/>
            <p:cNvGrpSpPr/>
            <p:nvPr/>
          </p:nvGrpSpPr>
          <p:grpSpPr>
            <a:xfrm>
              <a:off x="155366" y="4737263"/>
              <a:ext cx="443957" cy="250024"/>
              <a:chOff x="467716" y="4423613"/>
              <a:chExt cx="443957" cy="250024"/>
            </a:xfrm>
          </p:grpSpPr>
          <p:grpSp>
            <p:nvGrpSpPr>
              <p:cNvPr id="263" name="Google Shape;263;p20"/>
              <p:cNvGrpSpPr/>
              <p:nvPr/>
            </p:nvGrpSpPr>
            <p:grpSpPr>
              <a:xfrm>
                <a:off x="467716" y="4423613"/>
                <a:ext cx="443957" cy="250024"/>
                <a:chOff x="4539250" y="3598025"/>
                <a:chExt cx="765575" cy="431150"/>
              </a:xfrm>
            </p:grpSpPr>
            <p:sp>
              <p:nvSpPr>
                <p:cNvPr id="264" name="Google Shape;264;p20"/>
                <p:cNvSpPr/>
                <p:nvPr/>
              </p:nvSpPr>
              <p:spPr>
                <a:xfrm>
                  <a:off x="4539250" y="3598025"/>
                  <a:ext cx="765575" cy="431150"/>
                </a:xfrm>
                <a:custGeom>
                  <a:rect b="b" l="l" r="r" t="t"/>
                  <a:pathLst>
                    <a:path extrusionOk="0" fill="none" h="17246" w="30623">
                      <a:moveTo>
                        <a:pt x="25185" y="13643"/>
                      </a:moveTo>
                      <a:cubicBezTo>
                        <a:pt x="28521" y="11242"/>
                        <a:pt x="30622" y="8640"/>
                        <a:pt x="30622" y="8640"/>
                      </a:cubicBezTo>
                      <a:cubicBezTo>
                        <a:pt x="30622" y="8640"/>
                        <a:pt x="23784" y="0"/>
                        <a:pt x="15311" y="0"/>
                      </a:cubicBezTo>
                      <a:cubicBezTo>
                        <a:pt x="6839" y="0"/>
                        <a:pt x="0" y="8640"/>
                        <a:pt x="0" y="8640"/>
                      </a:cubicBezTo>
                      <a:cubicBezTo>
                        <a:pt x="0" y="8640"/>
                        <a:pt x="6839" y="17246"/>
                        <a:pt x="15311" y="17246"/>
                      </a:cubicBezTo>
                    </a:path>
                  </a:pathLst>
                </a:custGeom>
                <a:noFill/>
                <a:ln cap="rnd" cmpd="sng" w="9525">
                  <a:solidFill>
                    <a:schemeClr val="dk1"/>
                  </a:solidFill>
                  <a:prstDash val="solid"/>
                  <a:miter lim="33357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5" name="Google Shape;265;p20"/>
                <p:cNvSpPr/>
                <p:nvPr/>
              </p:nvSpPr>
              <p:spPr>
                <a:xfrm>
                  <a:off x="4783575" y="3673900"/>
                  <a:ext cx="276900" cy="276900"/>
                </a:xfrm>
                <a:custGeom>
                  <a:rect b="b" l="l" r="r" t="t"/>
                  <a:pathLst>
                    <a:path extrusionOk="0" fill="none" h="11076" w="11076">
                      <a:moveTo>
                        <a:pt x="11076" y="5538"/>
                      </a:moveTo>
                      <a:cubicBezTo>
                        <a:pt x="11076" y="8607"/>
                        <a:pt x="8607" y="11075"/>
                        <a:pt x="5538" y="11075"/>
                      </a:cubicBezTo>
                      <a:cubicBezTo>
                        <a:pt x="2469" y="11075"/>
                        <a:pt x="1" y="8607"/>
                        <a:pt x="1" y="5538"/>
                      </a:cubicBezTo>
                      <a:cubicBezTo>
                        <a:pt x="1" y="2469"/>
                        <a:pt x="2469" y="1"/>
                        <a:pt x="5538" y="1"/>
                      </a:cubicBezTo>
                      <a:cubicBezTo>
                        <a:pt x="8607" y="1"/>
                        <a:pt x="11076" y="2469"/>
                        <a:pt x="11076" y="5538"/>
                      </a:cubicBezTo>
                      <a:close/>
                    </a:path>
                  </a:pathLst>
                </a:custGeom>
                <a:noFill/>
                <a:ln cap="rnd" cmpd="sng" w="25025">
                  <a:solidFill>
                    <a:schemeClr val="dk1"/>
                  </a:solidFill>
                  <a:prstDash val="solid"/>
                  <a:miter lim="33357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66" name="Google Shape;266;p20"/>
              <p:cNvSpPr/>
              <p:nvPr/>
            </p:nvSpPr>
            <p:spPr>
              <a:xfrm>
                <a:off x="614248" y="4473175"/>
                <a:ext cx="150900" cy="150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3"/>
          <p:cNvGrpSpPr/>
          <p:nvPr/>
        </p:nvGrpSpPr>
        <p:grpSpPr>
          <a:xfrm>
            <a:off x="0" y="0"/>
            <a:ext cx="9144000" cy="4851638"/>
            <a:chOff x="0" y="0"/>
            <a:chExt cx="9144000" cy="4851638"/>
          </a:xfrm>
        </p:grpSpPr>
        <p:grpSp>
          <p:nvGrpSpPr>
            <p:cNvPr id="28" name="Google Shape;28;p3"/>
            <p:cNvGrpSpPr/>
            <p:nvPr/>
          </p:nvGrpSpPr>
          <p:grpSpPr>
            <a:xfrm>
              <a:off x="0" y="0"/>
              <a:ext cx="9144000" cy="832200"/>
              <a:chOff x="0" y="0"/>
              <a:chExt cx="9144000" cy="832200"/>
            </a:xfrm>
          </p:grpSpPr>
          <p:sp>
            <p:nvSpPr>
              <p:cNvPr id="29" name="Google Shape;29;p3"/>
              <p:cNvSpPr/>
              <p:nvPr/>
            </p:nvSpPr>
            <p:spPr>
              <a:xfrm>
                <a:off x="7764600" y="0"/>
                <a:ext cx="1379400" cy="8322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" name="Google Shape;30;p3"/>
              <p:cNvSpPr/>
              <p:nvPr/>
            </p:nvSpPr>
            <p:spPr>
              <a:xfrm>
                <a:off x="0" y="0"/>
                <a:ext cx="1379400" cy="8322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exend Mega Black"/>
                  <a:ea typeface="Lexend Mega Black"/>
                  <a:cs typeface="Lexend Mega Black"/>
                  <a:sym typeface="Lexend Mega Black"/>
                </a:endParaRPr>
              </a:p>
            </p:txBody>
          </p:sp>
          <p:pic>
            <p:nvPicPr>
              <p:cNvPr id="31" name="Google Shape;31;p3"/>
              <p:cNvPicPr preferRelativeResize="0"/>
              <p:nvPr/>
            </p:nvPicPr>
            <p:blipFill rotWithShape="1">
              <a:blip r:embed="rId2">
                <a:alphaModFix/>
              </a:blip>
              <a:srcRect b="16462" l="6866" r="10896" t="67092"/>
              <a:stretch/>
            </p:blipFill>
            <p:spPr>
              <a:xfrm flipH="1">
                <a:off x="1379400" y="3325"/>
                <a:ext cx="6385200" cy="826024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sp>
            <p:nvSpPr>
              <p:cNvPr id="32" name="Google Shape;32;p3"/>
              <p:cNvSpPr/>
              <p:nvPr/>
            </p:nvSpPr>
            <p:spPr>
              <a:xfrm>
                <a:off x="8292300" y="254100"/>
                <a:ext cx="324000" cy="324000"/>
              </a:xfrm>
              <a:prstGeom prst="star12">
                <a:avLst>
                  <a:gd fmla="val 22022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3" name="Google Shape;33;p3"/>
            <p:cNvGrpSpPr/>
            <p:nvPr/>
          </p:nvGrpSpPr>
          <p:grpSpPr>
            <a:xfrm>
              <a:off x="491241" y="291088"/>
              <a:ext cx="443957" cy="250024"/>
              <a:chOff x="467716" y="4423613"/>
              <a:chExt cx="443957" cy="250024"/>
            </a:xfrm>
          </p:grpSpPr>
          <p:grpSp>
            <p:nvGrpSpPr>
              <p:cNvPr id="34" name="Google Shape;34;p3"/>
              <p:cNvGrpSpPr/>
              <p:nvPr/>
            </p:nvGrpSpPr>
            <p:grpSpPr>
              <a:xfrm>
                <a:off x="467716" y="4423613"/>
                <a:ext cx="443957" cy="250024"/>
                <a:chOff x="4539250" y="3598025"/>
                <a:chExt cx="765575" cy="431150"/>
              </a:xfrm>
            </p:grpSpPr>
            <p:sp>
              <p:nvSpPr>
                <p:cNvPr id="35" name="Google Shape;35;p3"/>
                <p:cNvSpPr/>
                <p:nvPr/>
              </p:nvSpPr>
              <p:spPr>
                <a:xfrm>
                  <a:off x="4539250" y="3598025"/>
                  <a:ext cx="765575" cy="431150"/>
                </a:xfrm>
                <a:custGeom>
                  <a:rect b="b" l="l" r="r" t="t"/>
                  <a:pathLst>
                    <a:path extrusionOk="0" fill="none" h="17246" w="30623">
                      <a:moveTo>
                        <a:pt x="25185" y="13643"/>
                      </a:moveTo>
                      <a:cubicBezTo>
                        <a:pt x="28521" y="11242"/>
                        <a:pt x="30622" y="8640"/>
                        <a:pt x="30622" y="8640"/>
                      </a:cubicBezTo>
                      <a:cubicBezTo>
                        <a:pt x="30622" y="8640"/>
                        <a:pt x="23784" y="0"/>
                        <a:pt x="15311" y="0"/>
                      </a:cubicBezTo>
                      <a:cubicBezTo>
                        <a:pt x="6839" y="0"/>
                        <a:pt x="0" y="8640"/>
                        <a:pt x="0" y="8640"/>
                      </a:cubicBezTo>
                      <a:cubicBezTo>
                        <a:pt x="0" y="8640"/>
                        <a:pt x="6839" y="17246"/>
                        <a:pt x="15311" y="17246"/>
                      </a:cubicBezTo>
                    </a:path>
                  </a:pathLst>
                </a:custGeom>
                <a:noFill/>
                <a:ln cap="rnd" cmpd="sng" w="9525">
                  <a:solidFill>
                    <a:schemeClr val="dk1"/>
                  </a:solidFill>
                  <a:prstDash val="solid"/>
                  <a:miter lim="33357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" name="Google Shape;36;p3"/>
                <p:cNvSpPr/>
                <p:nvPr/>
              </p:nvSpPr>
              <p:spPr>
                <a:xfrm>
                  <a:off x="4783575" y="3673900"/>
                  <a:ext cx="276900" cy="276900"/>
                </a:xfrm>
                <a:custGeom>
                  <a:rect b="b" l="l" r="r" t="t"/>
                  <a:pathLst>
                    <a:path extrusionOk="0" fill="none" h="11076" w="11076">
                      <a:moveTo>
                        <a:pt x="11076" y="5538"/>
                      </a:moveTo>
                      <a:cubicBezTo>
                        <a:pt x="11076" y="8607"/>
                        <a:pt x="8607" y="11075"/>
                        <a:pt x="5538" y="11075"/>
                      </a:cubicBezTo>
                      <a:cubicBezTo>
                        <a:pt x="2469" y="11075"/>
                        <a:pt x="1" y="8607"/>
                        <a:pt x="1" y="5538"/>
                      </a:cubicBezTo>
                      <a:cubicBezTo>
                        <a:pt x="1" y="2469"/>
                        <a:pt x="2469" y="1"/>
                        <a:pt x="5538" y="1"/>
                      </a:cubicBezTo>
                      <a:cubicBezTo>
                        <a:pt x="8607" y="1"/>
                        <a:pt x="11076" y="2469"/>
                        <a:pt x="11076" y="5538"/>
                      </a:cubicBezTo>
                      <a:close/>
                    </a:path>
                  </a:pathLst>
                </a:custGeom>
                <a:noFill/>
                <a:ln cap="rnd" cmpd="sng" w="25025">
                  <a:solidFill>
                    <a:schemeClr val="dk1"/>
                  </a:solidFill>
                  <a:prstDash val="solid"/>
                  <a:miter lim="33357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37" name="Google Shape;37;p3"/>
              <p:cNvSpPr/>
              <p:nvPr/>
            </p:nvSpPr>
            <p:spPr>
              <a:xfrm>
                <a:off x="614248" y="4473175"/>
                <a:ext cx="150900" cy="150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38" name="Google Shape;38;p3"/>
            <p:cNvCxnSpPr/>
            <p:nvPr/>
          </p:nvCxnSpPr>
          <p:spPr>
            <a:xfrm>
              <a:off x="0" y="4850438"/>
              <a:ext cx="9144000" cy="12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4993075" y="2496275"/>
            <a:ext cx="3437700" cy="136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0" name="Google Shape;40;p3"/>
          <p:cNvSpPr txBox="1"/>
          <p:nvPr>
            <p:ph idx="1" type="subTitle"/>
          </p:nvPr>
        </p:nvSpPr>
        <p:spPr>
          <a:xfrm>
            <a:off x="4993075" y="3799225"/>
            <a:ext cx="3437700" cy="6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"/>
          <p:cNvSpPr txBox="1"/>
          <p:nvPr>
            <p:ph hasCustomPrompt="1" idx="2" type="title"/>
          </p:nvPr>
        </p:nvSpPr>
        <p:spPr>
          <a:xfrm>
            <a:off x="6217675" y="1060100"/>
            <a:ext cx="2213100" cy="79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8900"/>
              <a:buNone/>
              <a:defRPr sz="4000">
                <a:latin typeface="Lexend Mega Light"/>
                <a:ea typeface="Lexend Mega Light"/>
                <a:cs typeface="Lexend Mega Light"/>
                <a:sym typeface="Lexend Mega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>
            <a:r>
              <a:t>xx%</a:t>
            </a:r>
          </a:p>
        </p:txBody>
      </p:sp>
      <p:sp>
        <p:nvSpPr>
          <p:cNvPr id="42" name="Google Shape;42;p3"/>
          <p:cNvSpPr/>
          <p:nvPr>
            <p:ph idx="3" type="pic"/>
          </p:nvPr>
        </p:nvSpPr>
        <p:spPr>
          <a:xfrm>
            <a:off x="702175" y="835325"/>
            <a:ext cx="4089300" cy="4016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5"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1"/>
          <p:cNvSpPr txBox="1"/>
          <p:nvPr>
            <p:ph type="title"/>
          </p:nvPr>
        </p:nvSpPr>
        <p:spPr>
          <a:xfrm>
            <a:off x="720000" y="561850"/>
            <a:ext cx="7704000" cy="48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269" name="Google Shape;269;p21"/>
          <p:cNvGrpSpPr/>
          <p:nvPr/>
        </p:nvGrpSpPr>
        <p:grpSpPr>
          <a:xfrm>
            <a:off x="0" y="725363"/>
            <a:ext cx="9144000" cy="4126275"/>
            <a:chOff x="0" y="725363"/>
            <a:chExt cx="9144000" cy="4126275"/>
          </a:xfrm>
        </p:grpSpPr>
        <p:sp>
          <p:nvSpPr>
            <p:cNvPr id="270" name="Google Shape;270;p21"/>
            <p:cNvSpPr/>
            <p:nvPr/>
          </p:nvSpPr>
          <p:spPr>
            <a:xfrm>
              <a:off x="431488" y="725363"/>
              <a:ext cx="75600" cy="75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71" name="Google Shape;271;p21"/>
            <p:cNvCxnSpPr/>
            <p:nvPr/>
          </p:nvCxnSpPr>
          <p:spPr>
            <a:xfrm>
              <a:off x="0" y="4850438"/>
              <a:ext cx="9144000" cy="12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7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2"/>
          <p:cNvSpPr txBox="1"/>
          <p:nvPr>
            <p:ph type="title"/>
          </p:nvPr>
        </p:nvSpPr>
        <p:spPr>
          <a:xfrm>
            <a:off x="720000" y="561850"/>
            <a:ext cx="7704000" cy="48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274" name="Google Shape;274;p22"/>
          <p:cNvGrpSpPr/>
          <p:nvPr/>
        </p:nvGrpSpPr>
        <p:grpSpPr>
          <a:xfrm>
            <a:off x="-1998461" y="291863"/>
            <a:ext cx="13097687" cy="4916723"/>
            <a:chOff x="-1998461" y="291863"/>
            <a:chExt cx="13097687" cy="4916723"/>
          </a:xfrm>
        </p:grpSpPr>
        <p:grpSp>
          <p:nvGrpSpPr>
            <p:cNvPr id="275" name="Google Shape;275;p22"/>
            <p:cNvGrpSpPr/>
            <p:nvPr/>
          </p:nvGrpSpPr>
          <p:grpSpPr>
            <a:xfrm>
              <a:off x="-1998461" y="291863"/>
              <a:ext cx="11142461" cy="4559775"/>
              <a:chOff x="-1998461" y="291863"/>
              <a:chExt cx="11142461" cy="4559775"/>
            </a:xfrm>
          </p:grpSpPr>
          <p:grpSp>
            <p:nvGrpSpPr>
              <p:cNvPr id="276" name="Google Shape;276;p22"/>
              <p:cNvGrpSpPr/>
              <p:nvPr/>
            </p:nvGrpSpPr>
            <p:grpSpPr>
              <a:xfrm rot="-1498450">
                <a:off x="-1963764" y="1923830"/>
                <a:ext cx="2751936" cy="773607"/>
                <a:chOff x="713225" y="253650"/>
                <a:chExt cx="2479500" cy="646300"/>
              </a:xfrm>
            </p:grpSpPr>
            <p:sp>
              <p:nvSpPr>
                <p:cNvPr id="277" name="Google Shape;277;p22"/>
                <p:cNvSpPr/>
                <p:nvPr/>
              </p:nvSpPr>
              <p:spPr>
                <a:xfrm>
                  <a:off x="713225" y="253650"/>
                  <a:ext cx="2479500" cy="441000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8" name="Google Shape;278;p22"/>
                <p:cNvSpPr/>
                <p:nvPr/>
              </p:nvSpPr>
              <p:spPr>
                <a:xfrm>
                  <a:off x="713225" y="458950"/>
                  <a:ext cx="2479500" cy="441000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79" name="Google Shape;279;p22"/>
              <p:cNvSpPr/>
              <p:nvPr/>
            </p:nvSpPr>
            <p:spPr>
              <a:xfrm>
                <a:off x="431488" y="725363"/>
                <a:ext cx="75600" cy="75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80" name="Google Shape;280;p22"/>
              <p:cNvGrpSpPr/>
              <p:nvPr/>
            </p:nvGrpSpPr>
            <p:grpSpPr>
              <a:xfrm>
                <a:off x="0" y="291863"/>
                <a:ext cx="9144000" cy="4559775"/>
                <a:chOff x="0" y="291863"/>
                <a:chExt cx="9144000" cy="4559775"/>
              </a:xfrm>
            </p:grpSpPr>
            <p:cxnSp>
              <p:nvCxnSpPr>
                <p:cNvPr id="281" name="Google Shape;281;p22"/>
                <p:cNvCxnSpPr/>
                <p:nvPr/>
              </p:nvCxnSpPr>
              <p:spPr>
                <a:xfrm>
                  <a:off x="0" y="291863"/>
                  <a:ext cx="9144000" cy="1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82" name="Google Shape;282;p22"/>
                <p:cNvCxnSpPr/>
                <p:nvPr/>
              </p:nvCxnSpPr>
              <p:spPr>
                <a:xfrm>
                  <a:off x="0" y="4850438"/>
                  <a:ext cx="9144000" cy="1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283" name="Google Shape;283;p22"/>
            <p:cNvGrpSpPr/>
            <p:nvPr/>
          </p:nvGrpSpPr>
          <p:grpSpPr>
            <a:xfrm rot="1776702">
              <a:off x="8335940" y="3805593"/>
              <a:ext cx="2751882" cy="773621"/>
              <a:chOff x="713225" y="253650"/>
              <a:chExt cx="2479500" cy="646300"/>
            </a:xfrm>
          </p:grpSpPr>
          <p:sp>
            <p:nvSpPr>
              <p:cNvPr id="284" name="Google Shape;284;p22"/>
              <p:cNvSpPr/>
              <p:nvPr/>
            </p:nvSpPr>
            <p:spPr>
              <a:xfrm>
                <a:off x="713225" y="253650"/>
                <a:ext cx="2479500" cy="441000"/>
              </a:xfrm>
              <a:prstGeom prst="ellipse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5" name="Google Shape;285;p22"/>
              <p:cNvSpPr/>
              <p:nvPr/>
            </p:nvSpPr>
            <p:spPr>
              <a:xfrm>
                <a:off x="713225" y="458950"/>
                <a:ext cx="2479500" cy="441000"/>
              </a:xfrm>
              <a:prstGeom prst="ellipse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0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3"/>
          <p:cNvSpPr txBox="1"/>
          <p:nvPr>
            <p:ph type="title"/>
          </p:nvPr>
        </p:nvSpPr>
        <p:spPr>
          <a:xfrm>
            <a:off x="720000" y="561850"/>
            <a:ext cx="7704000" cy="48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288" name="Google Shape;288;p23"/>
          <p:cNvGrpSpPr/>
          <p:nvPr/>
        </p:nvGrpSpPr>
        <p:grpSpPr>
          <a:xfrm>
            <a:off x="0" y="291863"/>
            <a:ext cx="9144000" cy="4559775"/>
            <a:chOff x="0" y="291863"/>
            <a:chExt cx="9144000" cy="4559775"/>
          </a:xfrm>
        </p:grpSpPr>
        <p:sp>
          <p:nvSpPr>
            <p:cNvPr id="289" name="Google Shape;289;p23"/>
            <p:cNvSpPr/>
            <p:nvPr/>
          </p:nvSpPr>
          <p:spPr>
            <a:xfrm>
              <a:off x="431488" y="725363"/>
              <a:ext cx="75600" cy="75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90" name="Google Shape;290;p23"/>
            <p:cNvGrpSpPr/>
            <p:nvPr/>
          </p:nvGrpSpPr>
          <p:grpSpPr>
            <a:xfrm>
              <a:off x="0" y="291863"/>
              <a:ext cx="9144000" cy="4559775"/>
              <a:chOff x="0" y="291863"/>
              <a:chExt cx="9144000" cy="4559775"/>
            </a:xfrm>
          </p:grpSpPr>
          <p:grpSp>
            <p:nvGrpSpPr>
              <p:cNvPr id="291" name="Google Shape;291;p23"/>
              <p:cNvGrpSpPr/>
              <p:nvPr/>
            </p:nvGrpSpPr>
            <p:grpSpPr>
              <a:xfrm>
                <a:off x="0" y="291863"/>
                <a:ext cx="9144000" cy="4559775"/>
                <a:chOff x="0" y="291863"/>
                <a:chExt cx="9144000" cy="4559775"/>
              </a:xfrm>
            </p:grpSpPr>
            <p:cxnSp>
              <p:nvCxnSpPr>
                <p:cNvPr id="292" name="Google Shape;292;p23"/>
                <p:cNvCxnSpPr/>
                <p:nvPr/>
              </p:nvCxnSpPr>
              <p:spPr>
                <a:xfrm>
                  <a:off x="0" y="291863"/>
                  <a:ext cx="9144000" cy="1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93" name="Google Shape;293;p23"/>
                <p:cNvCxnSpPr/>
                <p:nvPr/>
              </p:nvCxnSpPr>
              <p:spPr>
                <a:xfrm>
                  <a:off x="0" y="4850438"/>
                  <a:ext cx="9144000" cy="1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294" name="Google Shape;294;p23"/>
              <p:cNvSpPr/>
              <p:nvPr/>
            </p:nvSpPr>
            <p:spPr>
              <a:xfrm>
                <a:off x="8639675" y="4446138"/>
                <a:ext cx="324000" cy="324000"/>
              </a:xfrm>
              <a:prstGeom prst="star12">
                <a:avLst>
                  <a:gd fmla="val 22022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3"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4"/>
          <p:cNvSpPr txBox="1"/>
          <p:nvPr>
            <p:ph type="title"/>
          </p:nvPr>
        </p:nvSpPr>
        <p:spPr>
          <a:xfrm>
            <a:off x="720000" y="561850"/>
            <a:ext cx="7704000" cy="48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7" name="Google Shape;297;p24"/>
          <p:cNvSpPr txBox="1"/>
          <p:nvPr>
            <p:ph idx="1" type="body"/>
          </p:nvPr>
        </p:nvSpPr>
        <p:spPr>
          <a:xfrm>
            <a:off x="720000" y="1210075"/>
            <a:ext cx="3852000" cy="339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4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98" name="Google Shape;298;p24"/>
          <p:cNvSpPr txBox="1"/>
          <p:nvPr>
            <p:ph idx="2" type="body"/>
          </p:nvPr>
        </p:nvSpPr>
        <p:spPr>
          <a:xfrm>
            <a:off x="4572000" y="1210075"/>
            <a:ext cx="3852000" cy="339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400"/>
            </a:lvl1pPr>
            <a:lvl2pPr indent="-323850" lvl="1" marL="9144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99" name="Google Shape;299;p24"/>
          <p:cNvSpPr/>
          <p:nvPr/>
        </p:nvSpPr>
        <p:spPr>
          <a:xfrm>
            <a:off x="431488" y="725363"/>
            <a:ext cx="75600" cy="75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8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5"/>
          <p:cNvSpPr txBox="1"/>
          <p:nvPr>
            <p:ph type="title"/>
          </p:nvPr>
        </p:nvSpPr>
        <p:spPr>
          <a:xfrm>
            <a:off x="720000" y="561850"/>
            <a:ext cx="7704000" cy="48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2" name="Google Shape;302;p25"/>
          <p:cNvSpPr txBox="1"/>
          <p:nvPr>
            <p:ph idx="2" type="title"/>
          </p:nvPr>
        </p:nvSpPr>
        <p:spPr>
          <a:xfrm>
            <a:off x="720000" y="2557200"/>
            <a:ext cx="33828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3" name="Google Shape;303;p25"/>
          <p:cNvSpPr txBox="1"/>
          <p:nvPr>
            <p:ph idx="1" type="subTitle"/>
          </p:nvPr>
        </p:nvSpPr>
        <p:spPr>
          <a:xfrm>
            <a:off x="720000" y="3014403"/>
            <a:ext cx="3382800" cy="7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4" name="Google Shape;304;p25"/>
          <p:cNvSpPr txBox="1"/>
          <p:nvPr>
            <p:ph idx="3" type="title"/>
          </p:nvPr>
        </p:nvSpPr>
        <p:spPr>
          <a:xfrm>
            <a:off x="5035850" y="2557200"/>
            <a:ext cx="32448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5" name="Google Shape;305;p25"/>
          <p:cNvSpPr txBox="1"/>
          <p:nvPr>
            <p:ph idx="4" type="subTitle"/>
          </p:nvPr>
        </p:nvSpPr>
        <p:spPr>
          <a:xfrm>
            <a:off x="5035850" y="3014399"/>
            <a:ext cx="3244800" cy="7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06" name="Google Shape;306;p25"/>
          <p:cNvGrpSpPr/>
          <p:nvPr/>
        </p:nvGrpSpPr>
        <p:grpSpPr>
          <a:xfrm>
            <a:off x="0" y="291863"/>
            <a:ext cx="9144000" cy="4559775"/>
            <a:chOff x="0" y="291863"/>
            <a:chExt cx="9144000" cy="4559775"/>
          </a:xfrm>
        </p:grpSpPr>
        <p:grpSp>
          <p:nvGrpSpPr>
            <p:cNvPr id="307" name="Google Shape;307;p25"/>
            <p:cNvGrpSpPr/>
            <p:nvPr/>
          </p:nvGrpSpPr>
          <p:grpSpPr>
            <a:xfrm>
              <a:off x="0" y="291863"/>
              <a:ext cx="9144000" cy="4559775"/>
              <a:chOff x="0" y="291863"/>
              <a:chExt cx="9144000" cy="4559775"/>
            </a:xfrm>
          </p:grpSpPr>
          <p:sp>
            <p:nvSpPr>
              <p:cNvPr id="308" name="Google Shape;308;p25"/>
              <p:cNvSpPr/>
              <p:nvPr/>
            </p:nvSpPr>
            <p:spPr>
              <a:xfrm>
                <a:off x="431488" y="725363"/>
                <a:ext cx="75600" cy="75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309" name="Google Shape;309;p25"/>
              <p:cNvGrpSpPr/>
              <p:nvPr/>
            </p:nvGrpSpPr>
            <p:grpSpPr>
              <a:xfrm>
                <a:off x="0" y="291863"/>
                <a:ext cx="9144000" cy="4559775"/>
                <a:chOff x="0" y="291863"/>
                <a:chExt cx="9144000" cy="4559775"/>
              </a:xfrm>
            </p:grpSpPr>
            <p:cxnSp>
              <p:nvCxnSpPr>
                <p:cNvPr id="310" name="Google Shape;310;p25"/>
                <p:cNvCxnSpPr/>
                <p:nvPr/>
              </p:nvCxnSpPr>
              <p:spPr>
                <a:xfrm>
                  <a:off x="0" y="291863"/>
                  <a:ext cx="9144000" cy="1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11" name="Google Shape;311;p25"/>
                <p:cNvCxnSpPr/>
                <p:nvPr/>
              </p:nvCxnSpPr>
              <p:spPr>
                <a:xfrm>
                  <a:off x="0" y="4850438"/>
                  <a:ext cx="9144000" cy="1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312" name="Google Shape;312;p25"/>
            <p:cNvGrpSpPr/>
            <p:nvPr/>
          </p:nvGrpSpPr>
          <p:grpSpPr>
            <a:xfrm>
              <a:off x="164651" y="4483138"/>
              <a:ext cx="443957" cy="250024"/>
              <a:chOff x="-7942309" y="4423613"/>
              <a:chExt cx="443957" cy="250024"/>
            </a:xfrm>
          </p:grpSpPr>
          <p:sp>
            <p:nvSpPr>
              <p:cNvPr id="313" name="Google Shape;313;p25"/>
              <p:cNvSpPr/>
              <p:nvPr/>
            </p:nvSpPr>
            <p:spPr>
              <a:xfrm>
                <a:off x="-7942309" y="4423613"/>
                <a:ext cx="443957" cy="250024"/>
              </a:xfrm>
              <a:custGeom>
                <a:rect b="b" l="l" r="r" t="t"/>
                <a:pathLst>
                  <a:path extrusionOk="0" fill="none" h="17246" w="30623">
                    <a:moveTo>
                      <a:pt x="25185" y="13643"/>
                    </a:moveTo>
                    <a:cubicBezTo>
                      <a:pt x="28521" y="11242"/>
                      <a:pt x="30622" y="8640"/>
                      <a:pt x="30622" y="8640"/>
                    </a:cubicBezTo>
                    <a:cubicBezTo>
                      <a:pt x="30622" y="8640"/>
                      <a:pt x="23784" y="0"/>
                      <a:pt x="15311" y="0"/>
                    </a:cubicBezTo>
                    <a:cubicBezTo>
                      <a:pt x="6839" y="0"/>
                      <a:pt x="0" y="8640"/>
                      <a:pt x="0" y="8640"/>
                    </a:cubicBezTo>
                    <a:cubicBezTo>
                      <a:pt x="0" y="8640"/>
                      <a:pt x="6839" y="17246"/>
                      <a:pt x="15311" y="17246"/>
                    </a:cubicBezTo>
                  </a:path>
                </a:pathLst>
              </a:custGeom>
              <a:noFill/>
              <a:ln cap="rnd" cmpd="sng" w="9525">
                <a:solidFill>
                  <a:schemeClr val="dk1"/>
                </a:solidFill>
                <a:prstDash val="solid"/>
                <a:miter lim="3335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" name="Google Shape;314;p25"/>
              <p:cNvSpPr/>
              <p:nvPr/>
            </p:nvSpPr>
            <p:spPr>
              <a:xfrm>
                <a:off x="-7795777" y="4473175"/>
                <a:ext cx="150900" cy="150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CUSTOM_14"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6"/>
          <p:cNvSpPr txBox="1"/>
          <p:nvPr>
            <p:ph idx="1" type="body"/>
          </p:nvPr>
        </p:nvSpPr>
        <p:spPr>
          <a:xfrm>
            <a:off x="1118400" y="2341625"/>
            <a:ext cx="3055200" cy="192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5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5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5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5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5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5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5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500"/>
            </a:lvl9pPr>
          </a:lstStyle>
          <a:p/>
        </p:txBody>
      </p:sp>
      <p:sp>
        <p:nvSpPr>
          <p:cNvPr id="317" name="Google Shape;317;p26"/>
          <p:cNvSpPr txBox="1"/>
          <p:nvPr>
            <p:ph idx="2" type="body"/>
          </p:nvPr>
        </p:nvSpPr>
        <p:spPr>
          <a:xfrm>
            <a:off x="4970400" y="2341625"/>
            <a:ext cx="3055200" cy="192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5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5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5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5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5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5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5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500"/>
            </a:lvl9pPr>
          </a:lstStyle>
          <a:p/>
        </p:txBody>
      </p:sp>
      <p:sp>
        <p:nvSpPr>
          <p:cNvPr id="318" name="Google Shape;318;p26"/>
          <p:cNvSpPr txBox="1"/>
          <p:nvPr>
            <p:ph type="title"/>
          </p:nvPr>
        </p:nvSpPr>
        <p:spPr>
          <a:xfrm>
            <a:off x="720000" y="561850"/>
            <a:ext cx="7704000" cy="92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319" name="Google Shape;319;p26"/>
          <p:cNvGrpSpPr/>
          <p:nvPr/>
        </p:nvGrpSpPr>
        <p:grpSpPr>
          <a:xfrm>
            <a:off x="0" y="725363"/>
            <a:ext cx="9144000" cy="4126275"/>
            <a:chOff x="0" y="725363"/>
            <a:chExt cx="9144000" cy="4126275"/>
          </a:xfrm>
        </p:grpSpPr>
        <p:cxnSp>
          <p:nvCxnSpPr>
            <p:cNvPr id="320" name="Google Shape;320;p26"/>
            <p:cNvCxnSpPr/>
            <p:nvPr/>
          </p:nvCxnSpPr>
          <p:spPr>
            <a:xfrm>
              <a:off x="0" y="4850438"/>
              <a:ext cx="9144000" cy="12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21" name="Google Shape;321;p26"/>
            <p:cNvSpPr/>
            <p:nvPr/>
          </p:nvSpPr>
          <p:spPr>
            <a:xfrm>
              <a:off x="431488" y="725363"/>
              <a:ext cx="75600" cy="75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4">
  <p:cSld name="CUSTOM_19"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7"/>
          <p:cNvSpPr txBox="1"/>
          <p:nvPr>
            <p:ph type="title"/>
          </p:nvPr>
        </p:nvSpPr>
        <p:spPr>
          <a:xfrm>
            <a:off x="720000" y="561850"/>
            <a:ext cx="3589800" cy="48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4" name="Google Shape;324;p27"/>
          <p:cNvSpPr txBox="1"/>
          <p:nvPr>
            <p:ph idx="2" type="title"/>
          </p:nvPr>
        </p:nvSpPr>
        <p:spPr>
          <a:xfrm>
            <a:off x="720000" y="3208900"/>
            <a:ext cx="2465700" cy="71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5" name="Google Shape;325;p27"/>
          <p:cNvSpPr txBox="1"/>
          <p:nvPr>
            <p:ph idx="1" type="subTitle"/>
          </p:nvPr>
        </p:nvSpPr>
        <p:spPr>
          <a:xfrm>
            <a:off x="720000" y="3895350"/>
            <a:ext cx="2465700" cy="7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6" name="Google Shape;326;p27"/>
          <p:cNvSpPr txBox="1"/>
          <p:nvPr>
            <p:ph idx="3" type="title"/>
          </p:nvPr>
        </p:nvSpPr>
        <p:spPr>
          <a:xfrm>
            <a:off x="720000" y="1872125"/>
            <a:ext cx="2465700" cy="71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7" name="Google Shape;327;p27"/>
          <p:cNvSpPr txBox="1"/>
          <p:nvPr>
            <p:ph idx="4" type="subTitle"/>
          </p:nvPr>
        </p:nvSpPr>
        <p:spPr>
          <a:xfrm>
            <a:off x="720000" y="2558575"/>
            <a:ext cx="2465700" cy="7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28" name="Google Shape;328;p27"/>
          <p:cNvGrpSpPr/>
          <p:nvPr/>
        </p:nvGrpSpPr>
        <p:grpSpPr>
          <a:xfrm>
            <a:off x="431488" y="109587"/>
            <a:ext cx="8506413" cy="5079438"/>
            <a:chOff x="431488" y="109587"/>
            <a:chExt cx="8506413" cy="5079438"/>
          </a:xfrm>
        </p:grpSpPr>
        <p:sp>
          <p:nvSpPr>
            <p:cNvPr id="329" name="Google Shape;329;p27"/>
            <p:cNvSpPr/>
            <p:nvPr/>
          </p:nvSpPr>
          <p:spPr>
            <a:xfrm>
              <a:off x="431488" y="725363"/>
              <a:ext cx="75600" cy="75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30" name="Google Shape;330;p27"/>
            <p:cNvGrpSpPr/>
            <p:nvPr/>
          </p:nvGrpSpPr>
          <p:grpSpPr>
            <a:xfrm>
              <a:off x="8613900" y="109587"/>
              <a:ext cx="324000" cy="5079438"/>
              <a:chOff x="8613900" y="109587"/>
              <a:chExt cx="324000" cy="5079438"/>
            </a:xfrm>
          </p:grpSpPr>
          <p:sp>
            <p:nvSpPr>
              <p:cNvPr id="331" name="Google Shape;331;p27"/>
              <p:cNvSpPr/>
              <p:nvPr/>
            </p:nvSpPr>
            <p:spPr>
              <a:xfrm>
                <a:off x="8613900" y="109587"/>
                <a:ext cx="324000" cy="324000"/>
              </a:xfrm>
              <a:prstGeom prst="star12">
                <a:avLst>
                  <a:gd fmla="val 22022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332" name="Google Shape;332;p27"/>
              <p:cNvCxnSpPr/>
              <p:nvPr/>
            </p:nvCxnSpPr>
            <p:spPr>
              <a:xfrm>
                <a:off x="8775900" y="639525"/>
                <a:ext cx="0" cy="45495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">
  <p:cSld name="CUSTOM_4"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8"/>
          <p:cNvSpPr txBox="1"/>
          <p:nvPr>
            <p:ph type="title"/>
          </p:nvPr>
        </p:nvSpPr>
        <p:spPr>
          <a:xfrm>
            <a:off x="703725" y="2644050"/>
            <a:ext cx="23112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5" name="Google Shape;335;p28"/>
          <p:cNvSpPr txBox="1"/>
          <p:nvPr>
            <p:ph idx="1" type="subTitle"/>
          </p:nvPr>
        </p:nvSpPr>
        <p:spPr>
          <a:xfrm>
            <a:off x="703725" y="3073418"/>
            <a:ext cx="2311200" cy="85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6" name="Google Shape;336;p28"/>
          <p:cNvSpPr txBox="1"/>
          <p:nvPr>
            <p:ph idx="2" type="title"/>
          </p:nvPr>
        </p:nvSpPr>
        <p:spPr>
          <a:xfrm>
            <a:off x="3408263" y="2644050"/>
            <a:ext cx="23112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7" name="Google Shape;337;p28"/>
          <p:cNvSpPr txBox="1"/>
          <p:nvPr>
            <p:ph idx="3" type="subTitle"/>
          </p:nvPr>
        </p:nvSpPr>
        <p:spPr>
          <a:xfrm>
            <a:off x="3408263" y="3073418"/>
            <a:ext cx="2311200" cy="85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8" name="Google Shape;338;p28"/>
          <p:cNvSpPr txBox="1"/>
          <p:nvPr>
            <p:ph idx="4" type="title"/>
          </p:nvPr>
        </p:nvSpPr>
        <p:spPr>
          <a:xfrm>
            <a:off x="6112800" y="2644050"/>
            <a:ext cx="23112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9" name="Google Shape;339;p28"/>
          <p:cNvSpPr txBox="1"/>
          <p:nvPr>
            <p:ph idx="5" type="subTitle"/>
          </p:nvPr>
        </p:nvSpPr>
        <p:spPr>
          <a:xfrm>
            <a:off x="6112800" y="3073420"/>
            <a:ext cx="2311200" cy="85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0" name="Google Shape;340;p28"/>
          <p:cNvSpPr txBox="1"/>
          <p:nvPr>
            <p:ph idx="6" type="title"/>
          </p:nvPr>
        </p:nvSpPr>
        <p:spPr>
          <a:xfrm>
            <a:off x="720000" y="561850"/>
            <a:ext cx="7704000" cy="48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1" name="Google Shape;341;p28"/>
          <p:cNvSpPr/>
          <p:nvPr/>
        </p:nvSpPr>
        <p:spPr>
          <a:xfrm>
            <a:off x="431488" y="725363"/>
            <a:ext cx="75600" cy="75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42" name="Google Shape;342;p28"/>
          <p:cNvGrpSpPr/>
          <p:nvPr/>
        </p:nvGrpSpPr>
        <p:grpSpPr>
          <a:xfrm>
            <a:off x="-1959377" y="291863"/>
            <a:ext cx="13235586" cy="4952947"/>
            <a:chOff x="-1959377" y="291863"/>
            <a:chExt cx="13235586" cy="4952947"/>
          </a:xfrm>
        </p:grpSpPr>
        <p:grpSp>
          <p:nvGrpSpPr>
            <p:cNvPr id="343" name="Google Shape;343;p28"/>
            <p:cNvGrpSpPr/>
            <p:nvPr/>
          </p:nvGrpSpPr>
          <p:grpSpPr>
            <a:xfrm rot="-2165855">
              <a:off x="-1995658" y="2184949"/>
              <a:ext cx="2751950" cy="773614"/>
              <a:chOff x="713225" y="253650"/>
              <a:chExt cx="2479500" cy="646300"/>
            </a:xfrm>
          </p:grpSpPr>
          <p:sp>
            <p:nvSpPr>
              <p:cNvPr id="344" name="Google Shape;344;p28"/>
              <p:cNvSpPr/>
              <p:nvPr/>
            </p:nvSpPr>
            <p:spPr>
              <a:xfrm>
                <a:off x="713225" y="253650"/>
                <a:ext cx="2479500" cy="441000"/>
              </a:xfrm>
              <a:prstGeom prst="ellipse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" name="Google Shape;345;p28"/>
              <p:cNvSpPr/>
              <p:nvPr/>
            </p:nvSpPr>
            <p:spPr>
              <a:xfrm>
                <a:off x="713225" y="458950"/>
                <a:ext cx="2479500" cy="441000"/>
              </a:xfrm>
              <a:prstGeom prst="ellipse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46" name="Google Shape;346;p28"/>
            <p:cNvGrpSpPr/>
            <p:nvPr/>
          </p:nvGrpSpPr>
          <p:grpSpPr>
            <a:xfrm>
              <a:off x="0" y="291863"/>
              <a:ext cx="9144000" cy="4559775"/>
              <a:chOff x="0" y="291863"/>
              <a:chExt cx="9144000" cy="4559775"/>
            </a:xfrm>
          </p:grpSpPr>
          <p:sp>
            <p:nvSpPr>
              <p:cNvPr id="347" name="Google Shape;347;p28"/>
              <p:cNvSpPr/>
              <p:nvPr/>
            </p:nvSpPr>
            <p:spPr>
              <a:xfrm>
                <a:off x="431488" y="725363"/>
                <a:ext cx="75600" cy="75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348" name="Google Shape;348;p28"/>
              <p:cNvGrpSpPr/>
              <p:nvPr/>
            </p:nvGrpSpPr>
            <p:grpSpPr>
              <a:xfrm>
                <a:off x="0" y="291863"/>
                <a:ext cx="9144000" cy="4559775"/>
                <a:chOff x="0" y="291863"/>
                <a:chExt cx="9144000" cy="4559775"/>
              </a:xfrm>
            </p:grpSpPr>
            <p:cxnSp>
              <p:nvCxnSpPr>
                <p:cNvPr id="349" name="Google Shape;349;p28"/>
                <p:cNvCxnSpPr/>
                <p:nvPr/>
              </p:nvCxnSpPr>
              <p:spPr>
                <a:xfrm>
                  <a:off x="0" y="291863"/>
                  <a:ext cx="9144000" cy="1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50" name="Google Shape;350;p28"/>
                <p:cNvCxnSpPr/>
                <p:nvPr/>
              </p:nvCxnSpPr>
              <p:spPr>
                <a:xfrm>
                  <a:off x="0" y="4850438"/>
                  <a:ext cx="9144000" cy="1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351" name="Google Shape;351;p28"/>
            <p:cNvGrpSpPr/>
            <p:nvPr/>
          </p:nvGrpSpPr>
          <p:grpSpPr>
            <a:xfrm rot="1173292">
              <a:off x="8474080" y="4032911"/>
              <a:ext cx="2752043" cy="773636"/>
              <a:chOff x="713225" y="253650"/>
              <a:chExt cx="2479500" cy="646300"/>
            </a:xfrm>
          </p:grpSpPr>
          <p:sp>
            <p:nvSpPr>
              <p:cNvPr id="352" name="Google Shape;352;p28"/>
              <p:cNvSpPr/>
              <p:nvPr/>
            </p:nvSpPr>
            <p:spPr>
              <a:xfrm>
                <a:off x="713225" y="253650"/>
                <a:ext cx="2479500" cy="441000"/>
              </a:xfrm>
              <a:prstGeom prst="ellipse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" name="Google Shape;353;p28"/>
              <p:cNvSpPr/>
              <p:nvPr/>
            </p:nvSpPr>
            <p:spPr>
              <a:xfrm>
                <a:off x="713225" y="458950"/>
                <a:ext cx="2479500" cy="441000"/>
              </a:xfrm>
              <a:prstGeom prst="ellipse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13"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9"/>
          <p:cNvSpPr txBox="1"/>
          <p:nvPr>
            <p:ph type="title"/>
          </p:nvPr>
        </p:nvSpPr>
        <p:spPr>
          <a:xfrm>
            <a:off x="720000" y="561850"/>
            <a:ext cx="7704000" cy="48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6" name="Google Shape;356;p29"/>
          <p:cNvSpPr txBox="1"/>
          <p:nvPr>
            <p:ph idx="2" type="title"/>
          </p:nvPr>
        </p:nvSpPr>
        <p:spPr>
          <a:xfrm>
            <a:off x="711663" y="1117750"/>
            <a:ext cx="34701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57" name="Google Shape;357;p29"/>
          <p:cNvSpPr txBox="1"/>
          <p:nvPr>
            <p:ph idx="1" type="subTitle"/>
          </p:nvPr>
        </p:nvSpPr>
        <p:spPr>
          <a:xfrm>
            <a:off x="711663" y="1467634"/>
            <a:ext cx="3470100" cy="6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8" name="Google Shape;358;p29"/>
          <p:cNvSpPr txBox="1"/>
          <p:nvPr>
            <p:ph idx="3" type="title"/>
          </p:nvPr>
        </p:nvSpPr>
        <p:spPr>
          <a:xfrm>
            <a:off x="711663" y="3543395"/>
            <a:ext cx="34701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59" name="Google Shape;359;p29"/>
          <p:cNvSpPr txBox="1"/>
          <p:nvPr>
            <p:ph idx="4" type="subTitle"/>
          </p:nvPr>
        </p:nvSpPr>
        <p:spPr>
          <a:xfrm>
            <a:off x="711663" y="3893273"/>
            <a:ext cx="3470100" cy="6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0" name="Google Shape;360;p29"/>
          <p:cNvSpPr txBox="1"/>
          <p:nvPr>
            <p:ph idx="5" type="title"/>
          </p:nvPr>
        </p:nvSpPr>
        <p:spPr>
          <a:xfrm>
            <a:off x="711663" y="2330564"/>
            <a:ext cx="34701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1" name="Google Shape;361;p29"/>
          <p:cNvSpPr txBox="1"/>
          <p:nvPr>
            <p:ph idx="6" type="subTitle"/>
          </p:nvPr>
        </p:nvSpPr>
        <p:spPr>
          <a:xfrm>
            <a:off x="711663" y="2680449"/>
            <a:ext cx="3470100" cy="6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62" name="Google Shape;362;p29"/>
          <p:cNvGrpSpPr/>
          <p:nvPr/>
        </p:nvGrpSpPr>
        <p:grpSpPr>
          <a:xfrm>
            <a:off x="0" y="291863"/>
            <a:ext cx="9144000" cy="4559775"/>
            <a:chOff x="0" y="291863"/>
            <a:chExt cx="9144000" cy="4559775"/>
          </a:xfrm>
        </p:grpSpPr>
        <p:sp>
          <p:nvSpPr>
            <p:cNvPr id="363" name="Google Shape;363;p29"/>
            <p:cNvSpPr/>
            <p:nvPr/>
          </p:nvSpPr>
          <p:spPr>
            <a:xfrm>
              <a:off x="431488" y="725363"/>
              <a:ext cx="75600" cy="75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64" name="Google Shape;364;p29"/>
            <p:cNvGrpSpPr/>
            <p:nvPr/>
          </p:nvGrpSpPr>
          <p:grpSpPr>
            <a:xfrm>
              <a:off x="0" y="291863"/>
              <a:ext cx="9144000" cy="4559775"/>
              <a:chOff x="0" y="291863"/>
              <a:chExt cx="9144000" cy="4559775"/>
            </a:xfrm>
          </p:grpSpPr>
          <p:cxnSp>
            <p:nvCxnSpPr>
              <p:cNvPr id="365" name="Google Shape;365;p29"/>
              <p:cNvCxnSpPr/>
              <p:nvPr/>
            </p:nvCxnSpPr>
            <p:spPr>
              <a:xfrm>
                <a:off x="0" y="291863"/>
                <a:ext cx="9144000" cy="12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66" name="Google Shape;366;p29"/>
              <p:cNvCxnSpPr/>
              <p:nvPr/>
            </p:nvCxnSpPr>
            <p:spPr>
              <a:xfrm>
                <a:off x="0" y="4850438"/>
                <a:ext cx="9144000" cy="12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367" name="Google Shape;367;p29"/>
          <p:cNvSpPr/>
          <p:nvPr>
            <p:ph idx="7" type="pic"/>
          </p:nvPr>
        </p:nvSpPr>
        <p:spPr>
          <a:xfrm>
            <a:off x="4486250" y="1117750"/>
            <a:ext cx="3946200" cy="3490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6"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0"/>
          <p:cNvSpPr txBox="1"/>
          <p:nvPr>
            <p:ph type="title"/>
          </p:nvPr>
        </p:nvSpPr>
        <p:spPr>
          <a:xfrm>
            <a:off x="720000" y="561850"/>
            <a:ext cx="7704000" cy="48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0" name="Google Shape;370;p30"/>
          <p:cNvSpPr txBox="1"/>
          <p:nvPr>
            <p:ph idx="2" type="title"/>
          </p:nvPr>
        </p:nvSpPr>
        <p:spPr>
          <a:xfrm>
            <a:off x="720000" y="1541105"/>
            <a:ext cx="25155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1" name="Google Shape;371;p30"/>
          <p:cNvSpPr txBox="1"/>
          <p:nvPr>
            <p:ph idx="1" type="subTitle"/>
          </p:nvPr>
        </p:nvSpPr>
        <p:spPr>
          <a:xfrm>
            <a:off x="711675" y="1944897"/>
            <a:ext cx="2515500" cy="6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2" name="Google Shape;372;p30"/>
          <p:cNvSpPr txBox="1"/>
          <p:nvPr>
            <p:ph idx="3" type="title"/>
          </p:nvPr>
        </p:nvSpPr>
        <p:spPr>
          <a:xfrm>
            <a:off x="4582250" y="1541105"/>
            <a:ext cx="25155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3" name="Google Shape;373;p30"/>
          <p:cNvSpPr txBox="1"/>
          <p:nvPr>
            <p:ph idx="4" type="subTitle"/>
          </p:nvPr>
        </p:nvSpPr>
        <p:spPr>
          <a:xfrm>
            <a:off x="4573925" y="1944897"/>
            <a:ext cx="2515500" cy="6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4" name="Google Shape;374;p30"/>
          <p:cNvSpPr txBox="1"/>
          <p:nvPr>
            <p:ph idx="5" type="title"/>
          </p:nvPr>
        </p:nvSpPr>
        <p:spPr>
          <a:xfrm>
            <a:off x="720000" y="3048638"/>
            <a:ext cx="25155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5" name="Google Shape;375;p30"/>
          <p:cNvSpPr txBox="1"/>
          <p:nvPr>
            <p:ph idx="6" type="subTitle"/>
          </p:nvPr>
        </p:nvSpPr>
        <p:spPr>
          <a:xfrm>
            <a:off x="720000" y="3452430"/>
            <a:ext cx="2515500" cy="6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6" name="Google Shape;376;p30"/>
          <p:cNvSpPr txBox="1"/>
          <p:nvPr>
            <p:ph idx="7" type="title"/>
          </p:nvPr>
        </p:nvSpPr>
        <p:spPr>
          <a:xfrm>
            <a:off x="4582250" y="3048638"/>
            <a:ext cx="25155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7" name="Google Shape;377;p30"/>
          <p:cNvSpPr txBox="1"/>
          <p:nvPr>
            <p:ph idx="8" type="subTitle"/>
          </p:nvPr>
        </p:nvSpPr>
        <p:spPr>
          <a:xfrm>
            <a:off x="4573925" y="3452430"/>
            <a:ext cx="2515500" cy="6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78" name="Google Shape;378;p30"/>
          <p:cNvGrpSpPr/>
          <p:nvPr/>
        </p:nvGrpSpPr>
        <p:grpSpPr>
          <a:xfrm>
            <a:off x="0" y="291863"/>
            <a:ext cx="9144000" cy="4559775"/>
            <a:chOff x="0" y="291863"/>
            <a:chExt cx="9144000" cy="4559775"/>
          </a:xfrm>
        </p:grpSpPr>
        <p:grpSp>
          <p:nvGrpSpPr>
            <p:cNvPr id="379" name="Google Shape;379;p30"/>
            <p:cNvGrpSpPr/>
            <p:nvPr/>
          </p:nvGrpSpPr>
          <p:grpSpPr>
            <a:xfrm>
              <a:off x="0" y="291863"/>
              <a:ext cx="9144000" cy="4559775"/>
              <a:chOff x="0" y="291863"/>
              <a:chExt cx="9144000" cy="4559775"/>
            </a:xfrm>
          </p:grpSpPr>
          <p:sp>
            <p:nvSpPr>
              <p:cNvPr id="380" name="Google Shape;380;p30"/>
              <p:cNvSpPr/>
              <p:nvPr/>
            </p:nvSpPr>
            <p:spPr>
              <a:xfrm>
                <a:off x="431488" y="725363"/>
                <a:ext cx="75600" cy="75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381" name="Google Shape;381;p30"/>
              <p:cNvGrpSpPr/>
              <p:nvPr/>
            </p:nvGrpSpPr>
            <p:grpSpPr>
              <a:xfrm>
                <a:off x="0" y="291863"/>
                <a:ext cx="9144000" cy="4559775"/>
                <a:chOff x="0" y="291863"/>
                <a:chExt cx="9144000" cy="4559775"/>
              </a:xfrm>
            </p:grpSpPr>
            <p:cxnSp>
              <p:nvCxnSpPr>
                <p:cNvPr id="382" name="Google Shape;382;p30"/>
                <p:cNvCxnSpPr/>
                <p:nvPr/>
              </p:nvCxnSpPr>
              <p:spPr>
                <a:xfrm>
                  <a:off x="0" y="291863"/>
                  <a:ext cx="9144000" cy="1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83" name="Google Shape;383;p30"/>
                <p:cNvCxnSpPr/>
                <p:nvPr/>
              </p:nvCxnSpPr>
              <p:spPr>
                <a:xfrm>
                  <a:off x="0" y="4850438"/>
                  <a:ext cx="9144000" cy="1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384" name="Google Shape;384;p30"/>
            <p:cNvGrpSpPr/>
            <p:nvPr/>
          </p:nvGrpSpPr>
          <p:grpSpPr>
            <a:xfrm>
              <a:off x="8574676" y="4483138"/>
              <a:ext cx="443957" cy="250024"/>
              <a:chOff x="467716" y="4423613"/>
              <a:chExt cx="443957" cy="250024"/>
            </a:xfrm>
          </p:grpSpPr>
          <p:sp>
            <p:nvSpPr>
              <p:cNvPr id="385" name="Google Shape;385;p30"/>
              <p:cNvSpPr/>
              <p:nvPr/>
            </p:nvSpPr>
            <p:spPr>
              <a:xfrm>
                <a:off x="467716" y="4423613"/>
                <a:ext cx="443957" cy="250024"/>
              </a:xfrm>
              <a:custGeom>
                <a:rect b="b" l="l" r="r" t="t"/>
                <a:pathLst>
                  <a:path extrusionOk="0" fill="none" h="17246" w="30623">
                    <a:moveTo>
                      <a:pt x="25185" y="13643"/>
                    </a:moveTo>
                    <a:cubicBezTo>
                      <a:pt x="28521" y="11242"/>
                      <a:pt x="30622" y="8640"/>
                      <a:pt x="30622" y="8640"/>
                    </a:cubicBezTo>
                    <a:cubicBezTo>
                      <a:pt x="30622" y="8640"/>
                      <a:pt x="23784" y="0"/>
                      <a:pt x="15311" y="0"/>
                    </a:cubicBezTo>
                    <a:cubicBezTo>
                      <a:pt x="6839" y="0"/>
                      <a:pt x="0" y="8640"/>
                      <a:pt x="0" y="8640"/>
                    </a:cubicBezTo>
                    <a:cubicBezTo>
                      <a:pt x="0" y="8640"/>
                      <a:pt x="6839" y="17246"/>
                      <a:pt x="15311" y="17246"/>
                    </a:cubicBezTo>
                  </a:path>
                </a:pathLst>
              </a:custGeom>
              <a:noFill/>
              <a:ln cap="rnd" cmpd="sng" w="9525">
                <a:solidFill>
                  <a:schemeClr val="dk1"/>
                </a:solidFill>
                <a:prstDash val="solid"/>
                <a:miter lim="3335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" name="Google Shape;386;p30"/>
              <p:cNvSpPr/>
              <p:nvPr/>
            </p:nvSpPr>
            <p:spPr>
              <a:xfrm>
                <a:off x="614248" y="4473175"/>
                <a:ext cx="150900" cy="150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"/>
          <p:cNvSpPr txBox="1"/>
          <p:nvPr>
            <p:ph type="title"/>
          </p:nvPr>
        </p:nvSpPr>
        <p:spPr>
          <a:xfrm>
            <a:off x="720000" y="561850"/>
            <a:ext cx="7704000" cy="48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4"/>
          <p:cNvSpPr txBox="1"/>
          <p:nvPr>
            <p:ph idx="1" type="body"/>
          </p:nvPr>
        </p:nvSpPr>
        <p:spPr>
          <a:xfrm>
            <a:off x="720000" y="1210075"/>
            <a:ext cx="7704000" cy="339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grpSp>
        <p:nvGrpSpPr>
          <p:cNvPr id="46" name="Google Shape;46;p4"/>
          <p:cNvGrpSpPr/>
          <p:nvPr/>
        </p:nvGrpSpPr>
        <p:grpSpPr>
          <a:xfrm rot="-2700219">
            <a:off x="6137065" y="5157835"/>
            <a:ext cx="2752110" cy="773523"/>
            <a:chOff x="713225" y="253650"/>
            <a:chExt cx="2479500" cy="646300"/>
          </a:xfrm>
        </p:grpSpPr>
        <p:sp>
          <p:nvSpPr>
            <p:cNvPr id="47" name="Google Shape;47;p4"/>
            <p:cNvSpPr/>
            <p:nvPr/>
          </p:nvSpPr>
          <p:spPr>
            <a:xfrm>
              <a:off x="713225" y="253650"/>
              <a:ext cx="2479500" cy="441000"/>
            </a:xfrm>
            <a:prstGeom prst="ellipse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4"/>
            <p:cNvSpPr/>
            <p:nvPr/>
          </p:nvSpPr>
          <p:spPr>
            <a:xfrm>
              <a:off x="713225" y="458950"/>
              <a:ext cx="2479500" cy="441000"/>
            </a:xfrm>
            <a:prstGeom prst="ellipse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" name="Google Shape;49;p4"/>
          <p:cNvSpPr/>
          <p:nvPr/>
        </p:nvSpPr>
        <p:spPr>
          <a:xfrm>
            <a:off x="431488" y="725363"/>
            <a:ext cx="75600" cy="75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11"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1"/>
          <p:cNvSpPr txBox="1"/>
          <p:nvPr>
            <p:ph type="title"/>
          </p:nvPr>
        </p:nvSpPr>
        <p:spPr>
          <a:xfrm>
            <a:off x="720000" y="561850"/>
            <a:ext cx="7704000" cy="48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89" name="Google Shape;389;p31"/>
          <p:cNvSpPr txBox="1"/>
          <p:nvPr>
            <p:ph idx="2" type="title"/>
          </p:nvPr>
        </p:nvSpPr>
        <p:spPr>
          <a:xfrm>
            <a:off x="711675" y="1560375"/>
            <a:ext cx="23742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90" name="Google Shape;390;p31"/>
          <p:cNvSpPr txBox="1"/>
          <p:nvPr>
            <p:ph idx="1" type="subTitle"/>
          </p:nvPr>
        </p:nvSpPr>
        <p:spPr>
          <a:xfrm>
            <a:off x="711675" y="1970262"/>
            <a:ext cx="2374200" cy="6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1" name="Google Shape;391;p31"/>
          <p:cNvSpPr txBox="1"/>
          <p:nvPr>
            <p:ph idx="3" type="title"/>
          </p:nvPr>
        </p:nvSpPr>
        <p:spPr>
          <a:xfrm>
            <a:off x="3384975" y="1560375"/>
            <a:ext cx="23742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92" name="Google Shape;392;p31"/>
          <p:cNvSpPr txBox="1"/>
          <p:nvPr>
            <p:ph idx="4" type="subTitle"/>
          </p:nvPr>
        </p:nvSpPr>
        <p:spPr>
          <a:xfrm>
            <a:off x="3384975" y="1970262"/>
            <a:ext cx="2374200" cy="6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3" name="Google Shape;393;p31"/>
          <p:cNvSpPr txBox="1"/>
          <p:nvPr>
            <p:ph idx="5" type="title"/>
          </p:nvPr>
        </p:nvSpPr>
        <p:spPr>
          <a:xfrm>
            <a:off x="6058275" y="1560375"/>
            <a:ext cx="23742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94" name="Google Shape;394;p31"/>
          <p:cNvSpPr txBox="1"/>
          <p:nvPr>
            <p:ph idx="6" type="subTitle"/>
          </p:nvPr>
        </p:nvSpPr>
        <p:spPr>
          <a:xfrm>
            <a:off x="6058275" y="1970262"/>
            <a:ext cx="2374200" cy="6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5" name="Google Shape;395;p31"/>
          <p:cNvSpPr txBox="1"/>
          <p:nvPr>
            <p:ph idx="7" type="title"/>
          </p:nvPr>
        </p:nvSpPr>
        <p:spPr>
          <a:xfrm>
            <a:off x="711675" y="2911967"/>
            <a:ext cx="23742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96" name="Google Shape;396;p31"/>
          <p:cNvSpPr txBox="1"/>
          <p:nvPr>
            <p:ph idx="8" type="subTitle"/>
          </p:nvPr>
        </p:nvSpPr>
        <p:spPr>
          <a:xfrm>
            <a:off x="711675" y="3321854"/>
            <a:ext cx="2374200" cy="6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7" name="Google Shape;397;p31"/>
          <p:cNvSpPr txBox="1"/>
          <p:nvPr>
            <p:ph idx="9" type="title"/>
          </p:nvPr>
        </p:nvSpPr>
        <p:spPr>
          <a:xfrm>
            <a:off x="3384975" y="2911967"/>
            <a:ext cx="23742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98" name="Google Shape;398;p31"/>
          <p:cNvSpPr txBox="1"/>
          <p:nvPr>
            <p:ph idx="13" type="subTitle"/>
          </p:nvPr>
        </p:nvSpPr>
        <p:spPr>
          <a:xfrm>
            <a:off x="3384975" y="3321854"/>
            <a:ext cx="2374200" cy="6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9" name="Google Shape;399;p31"/>
          <p:cNvSpPr txBox="1"/>
          <p:nvPr>
            <p:ph idx="14" type="title"/>
          </p:nvPr>
        </p:nvSpPr>
        <p:spPr>
          <a:xfrm>
            <a:off x="6058275" y="2911967"/>
            <a:ext cx="23742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0" name="Google Shape;400;p31"/>
          <p:cNvSpPr txBox="1"/>
          <p:nvPr>
            <p:ph idx="15" type="subTitle"/>
          </p:nvPr>
        </p:nvSpPr>
        <p:spPr>
          <a:xfrm>
            <a:off x="6058275" y="3321854"/>
            <a:ext cx="2374200" cy="6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401" name="Google Shape;401;p31"/>
          <p:cNvGrpSpPr/>
          <p:nvPr/>
        </p:nvGrpSpPr>
        <p:grpSpPr>
          <a:xfrm>
            <a:off x="0" y="291863"/>
            <a:ext cx="9144000" cy="4559775"/>
            <a:chOff x="0" y="291863"/>
            <a:chExt cx="9144000" cy="4559775"/>
          </a:xfrm>
        </p:grpSpPr>
        <p:grpSp>
          <p:nvGrpSpPr>
            <p:cNvPr id="402" name="Google Shape;402;p31"/>
            <p:cNvGrpSpPr/>
            <p:nvPr/>
          </p:nvGrpSpPr>
          <p:grpSpPr>
            <a:xfrm>
              <a:off x="0" y="291863"/>
              <a:ext cx="9144000" cy="4559775"/>
              <a:chOff x="0" y="291863"/>
              <a:chExt cx="9144000" cy="4559775"/>
            </a:xfrm>
          </p:grpSpPr>
          <p:cxnSp>
            <p:nvCxnSpPr>
              <p:cNvPr id="403" name="Google Shape;403;p31"/>
              <p:cNvCxnSpPr/>
              <p:nvPr/>
            </p:nvCxnSpPr>
            <p:spPr>
              <a:xfrm>
                <a:off x="0" y="291863"/>
                <a:ext cx="9144000" cy="12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04" name="Google Shape;404;p31"/>
              <p:cNvCxnSpPr/>
              <p:nvPr/>
            </p:nvCxnSpPr>
            <p:spPr>
              <a:xfrm>
                <a:off x="0" y="4850438"/>
                <a:ext cx="9144000" cy="12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405" name="Google Shape;405;p31"/>
            <p:cNvSpPr/>
            <p:nvPr/>
          </p:nvSpPr>
          <p:spPr>
            <a:xfrm>
              <a:off x="431488" y="725363"/>
              <a:ext cx="75600" cy="75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20"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7" name="Google Shape;407;p32"/>
          <p:cNvGrpSpPr/>
          <p:nvPr/>
        </p:nvGrpSpPr>
        <p:grpSpPr>
          <a:xfrm>
            <a:off x="-437703" y="0"/>
            <a:ext cx="9592278" cy="5963368"/>
            <a:chOff x="-437703" y="0"/>
            <a:chExt cx="9592278" cy="5963368"/>
          </a:xfrm>
        </p:grpSpPr>
        <p:sp>
          <p:nvSpPr>
            <p:cNvPr id="408" name="Google Shape;408;p32"/>
            <p:cNvSpPr/>
            <p:nvPr/>
          </p:nvSpPr>
          <p:spPr>
            <a:xfrm>
              <a:off x="-5497" y="4309550"/>
              <a:ext cx="9144000" cy="8322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09" name="Google Shape;409;p32"/>
            <p:cNvGrpSpPr/>
            <p:nvPr/>
          </p:nvGrpSpPr>
          <p:grpSpPr>
            <a:xfrm>
              <a:off x="-437703" y="0"/>
              <a:ext cx="9592278" cy="5963368"/>
              <a:chOff x="-437703" y="0"/>
              <a:chExt cx="9592278" cy="5963368"/>
            </a:xfrm>
          </p:grpSpPr>
          <p:pic>
            <p:nvPicPr>
              <p:cNvPr id="410" name="Google Shape;410;p32"/>
              <p:cNvPicPr preferRelativeResize="0"/>
              <p:nvPr/>
            </p:nvPicPr>
            <p:blipFill rotWithShape="1">
              <a:blip r:embed="rId2">
                <a:alphaModFix/>
              </a:blip>
              <a:srcRect b="42417" l="41117" r="0" t="41118"/>
              <a:stretch/>
            </p:blipFill>
            <p:spPr>
              <a:xfrm>
                <a:off x="2286000" y="4315500"/>
                <a:ext cx="4572000" cy="822026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sp>
            <p:nvSpPr>
              <p:cNvPr id="411" name="Google Shape;411;p32"/>
              <p:cNvSpPr/>
              <p:nvPr/>
            </p:nvSpPr>
            <p:spPr>
              <a:xfrm>
                <a:off x="8432475" y="0"/>
                <a:ext cx="722100" cy="8322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" name="Google Shape;412;p32"/>
              <p:cNvSpPr/>
              <p:nvPr/>
            </p:nvSpPr>
            <p:spPr>
              <a:xfrm>
                <a:off x="0" y="0"/>
                <a:ext cx="4770600" cy="8322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exend Mega Black"/>
                  <a:ea typeface="Lexend Mega Black"/>
                  <a:cs typeface="Lexend Mega Black"/>
                  <a:sym typeface="Lexend Mega Black"/>
                </a:endParaRPr>
              </a:p>
            </p:txBody>
          </p:sp>
          <p:pic>
            <p:nvPicPr>
              <p:cNvPr id="413" name="Google Shape;413;p32"/>
              <p:cNvPicPr preferRelativeResize="0"/>
              <p:nvPr/>
            </p:nvPicPr>
            <p:blipFill rotWithShape="1">
              <a:blip r:embed="rId2">
                <a:alphaModFix/>
              </a:blip>
              <a:srcRect b="40406" l="9436" r="43402" t="43149"/>
              <a:stretch/>
            </p:blipFill>
            <p:spPr>
              <a:xfrm flipH="1">
                <a:off x="4770675" y="3325"/>
                <a:ext cx="3661800" cy="826024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grpSp>
            <p:nvGrpSpPr>
              <p:cNvPr id="414" name="Google Shape;414;p32"/>
              <p:cNvGrpSpPr/>
              <p:nvPr/>
            </p:nvGrpSpPr>
            <p:grpSpPr>
              <a:xfrm rot="1170062">
                <a:off x="-387504" y="4752629"/>
                <a:ext cx="2751915" cy="773603"/>
                <a:chOff x="713225" y="253650"/>
                <a:chExt cx="2479500" cy="646300"/>
              </a:xfrm>
            </p:grpSpPr>
            <p:sp>
              <p:nvSpPr>
                <p:cNvPr id="415" name="Google Shape;415;p32"/>
                <p:cNvSpPr/>
                <p:nvPr/>
              </p:nvSpPr>
              <p:spPr>
                <a:xfrm>
                  <a:off x="713225" y="253650"/>
                  <a:ext cx="2479500" cy="441000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6" name="Google Shape;416;p32"/>
                <p:cNvSpPr/>
                <p:nvPr/>
              </p:nvSpPr>
              <p:spPr>
                <a:xfrm>
                  <a:off x="713225" y="458950"/>
                  <a:ext cx="2479500" cy="441000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417" name="Google Shape;417;p32"/>
              <p:cNvSpPr/>
              <p:nvPr/>
            </p:nvSpPr>
            <p:spPr>
              <a:xfrm>
                <a:off x="8631525" y="4564513"/>
                <a:ext cx="324000" cy="324000"/>
              </a:xfrm>
              <a:prstGeom prst="star12">
                <a:avLst>
                  <a:gd fmla="val 22022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418" name="Google Shape;418;p32"/>
          <p:cNvSpPr txBox="1"/>
          <p:nvPr/>
        </p:nvSpPr>
        <p:spPr>
          <a:xfrm>
            <a:off x="729876" y="3652375"/>
            <a:ext cx="4611300" cy="5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Antic"/>
                <a:ea typeface="Antic"/>
                <a:cs typeface="Antic"/>
                <a:sym typeface="Antic"/>
              </a:rPr>
              <a:t>CREDITS:</a:t>
            </a:r>
            <a:r>
              <a:rPr lang="en" sz="1200">
                <a:solidFill>
                  <a:schemeClr val="dk1"/>
                </a:solidFill>
                <a:latin typeface="Antic"/>
                <a:ea typeface="Antic"/>
                <a:cs typeface="Antic"/>
                <a:sym typeface="Antic"/>
              </a:rPr>
              <a:t> This presentation template was created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Antic"/>
                <a:ea typeface="Antic"/>
                <a:cs typeface="Antic"/>
                <a:sym typeface="Ant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Antic"/>
                <a:ea typeface="Antic"/>
                <a:cs typeface="Antic"/>
                <a:sym typeface="Antic"/>
              </a:rPr>
              <a:t>, including icons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Antic"/>
                <a:ea typeface="Antic"/>
                <a:cs typeface="Antic"/>
                <a:sym typeface="Ant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Antic"/>
                <a:ea typeface="Antic"/>
                <a:cs typeface="Antic"/>
                <a:sym typeface="Antic"/>
              </a:rPr>
              <a:t>, infographics &amp; images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Antic"/>
                <a:ea typeface="Antic"/>
                <a:cs typeface="Antic"/>
                <a:sym typeface="Antic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dk1"/>
                </a:solidFill>
                <a:latin typeface="Antic"/>
                <a:ea typeface="Antic"/>
                <a:cs typeface="Antic"/>
                <a:sym typeface="Antic"/>
              </a:rPr>
              <a:t> </a:t>
            </a:r>
            <a:endParaRPr sz="1200">
              <a:solidFill>
                <a:schemeClr val="dk1"/>
              </a:solidFill>
              <a:latin typeface="Antic"/>
              <a:ea typeface="Antic"/>
              <a:cs typeface="Antic"/>
              <a:sym typeface="Antic"/>
            </a:endParaRPr>
          </a:p>
        </p:txBody>
      </p:sp>
      <p:sp>
        <p:nvSpPr>
          <p:cNvPr id="419" name="Google Shape;419;p32"/>
          <p:cNvSpPr txBox="1"/>
          <p:nvPr>
            <p:ph type="title"/>
          </p:nvPr>
        </p:nvSpPr>
        <p:spPr>
          <a:xfrm>
            <a:off x="729875" y="833200"/>
            <a:ext cx="4735200" cy="999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20" name="Google Shape;420;p32"/>
          <p:cNvSpPr txBox="1"/>
          <p:nvPr>
            <p:ph idx="1" type="subTitle"/>
          </p:nvPr>
        </p:nvSpPr>
        <p:spPr>
          <a:xfrm>
            <a:off x="729875" y="1768075"/>
            <a:ext cx="4735200" cy="90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1" name="Google Shape;421;p32"/>
          <p:cNvSpPr/>
          <p:nvPr>
            <p:ph idx="2" type="pic"/>
          </p:nvPr>
        </p:nvSpPr>
        <p:spPr>
          <a:xfrm>
            <a:off x="5575075" y="843000"/>
            <a:ext cx="2857500" cy="3464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21"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3" name="Google Shape;423;p33"/>
          <p:cNvGrpSpPr/>
          <p:nvPr/>
        </p:nvGrpSpPr>
        <p:grpSpPr>
          <a:xfrm>
            <a:off x="-1939110" y="-564424"/>
            <a:ext cx="12839326" cy="5753449"/>
            <a:chOff x="-1939110" y="-564424"/>
            <a:chExt cx="12839326" cy="5753449"/>
          </a:xfrm>
        </p:grpSpPr>
        <p:grpSp>
          <p:nvGrpSpPr>
            <p:cNvPr id="424" name="Google Shape;424;p33"/>
            <p:cNvGrpSpPr/>
            <p:nvPr/>
          </p:nvGrpSpPr>
          <p:grpSpPr>
            <a:xfrm rot="1123826">
              <a:off x="-1887828" y="-143044"/>
              <a:ext cx="2751946" cy="773580"/>
              <a:chOff x="713225" y="253650"/>
              <a:chExt cx="2479500" cy="646300"/>
            </a:xfrm>
          </p:grpSpPr>
          <p:sp>
            <p:nvSpPr>
              <p:cNvPr id="425" name="Google Shape;425;p33"/>
              <p:cNvSpPr/>
              <p:nvPr/>
            </p:nvSpPr>
            <p:spPr>
              <a:xfrm>
                <a:off x="713225" y="253650"/>
                <a:ext cx="2479500" cy="441000"/>
              </a:xfrm>
              <a:prstGeom prst="ellipse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" name="Google Shape;426;p33"/>
              <p:cNvSpPr/>
              <p:nvPr/>
            </p:nvSpPr>
            <p:spPr>
              <a:xfrm>
                <a:off x="713225" y="458950"/>
                <a:ext cx="2479500" cy="441000"/>
              </a:xfrm>
              <a:prstGeom prst="ellipse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27" name="Google Shape;427;p33"/>
            <p:cNvGrpSpPr/>
            <p:nvPr/>
          </p:nvGrpSpPr>
          <p:grpSpPr>
            <a:xfrm rot="-1688248">
              <a:off x="8128466" y="3720768"/>
              <a:ext cx="2751911" cy="773576"/>
              <a:chOff x="713225" y="253650"/>
              <a:chExt cx="2479500" cy="646300"/>
            </a:xfrm>
          </p:grpSpPr>
          <p:sp>
            <p:nvSpPr>
              <p:cNvPr id="428" name="Google Shape;428;p33"/>
              <p:cNvSpPr/>
              <p:nvPr/>
            </p:nvSpPr>
            <p:spPr>
              <a:xfrm>
                <a:off x="713225" y="253650"/>
                <a:ext cx="2479500" cy="441000"/>
              </a:xfrm>
              <a:prstGeom prst="ellipse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" name="Google Shape;429;p33"/>
              <p:cNvSpPr/>
              <p:nvPr/>
            </p:nvSpPr>
            <p:spPr>
              <a:xfrm>
                <a:off x="713225" y="458950"/>
                <a:ext cx="2479500" cy="441000"/>
              </a:xfrm>
              <a:prstGeom prst="ellipse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30" name="Google Shape;430;p33"/>
            <p:cNvGrpSpPr/>
            <p:nvPr/>
          </p:nvGrpSpPr>
          <p:grpSpPr>
            <a:xfrm>
              <a:off x="8613900" y="109587"/>
              <a:ext cx="324000" cy="5079438"/>
              <a:chOff x="8613900" y="109587"/>
              <a:chExt cx="324000" cy="5079438"/>
            </a:xfrm>
          </p:grpSpPr>
          <p:sp>
            <p:nvSpPr>
              <p:cNvPr id="431" name="Google Shape;431;p33"/>
              <p:cNvSpPr/>
              <p:nvPr/>
            </p:nvSpPr>
            <p:spPr>
              <a:xfrm>
                <a:off x="8613900" y="109587"/>
                <a:ext cx="324000" cy="324000"/>
              </a:xfrm>
              <a:prstGeom prst="star12">
                <a:avLst>
                  <a:gd fmla="val 22022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432" name="Google Shape;432;p33"/>
              <p:cNvCxnSpPr/>
              <p:nvPr/>
            </p:nvCxnSpPr>
            <p:spPr>
              <a:xfrm>
                <a:off x="8775900" y="639525"/>
                <a:ext cx="0" cy="45495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21_1"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4" name="Google Shape;434;p34"/>
          <p:cNvGrpSpPr/>
          <p:nvPr/>
        </p:nvGrpSpPr>
        <p:grpSpPr>
          <a:xfrm>
            <a:off x="152376" y="-840949"/>
            <a:ext cx="10862072" cy="6390355"/>
            <a:chOff x="152376" y="-840949"/>
            <a:chExt cx="10862072" cy="6390355"/>
          </a:xfrm>
        </p:grpSpPr>
        <p:grpSp>
          <p:nvGrpSpPr>
            <p:cNvPr id="435" name="Google Shape;435;p34"/>
            <p:cNvGrpSpPr/>
            <p:nvPr/>
          </p:nvGrpSpPr>
          <p:grpSpPr>
            <a:xfrm rot="413900">
              <a:off x="6970950" y="4613355"/>
              <a:ext cx="2751834" cy="773586"/>
              <a:chOff x="713225" y="253650"/>
              <a:chExt cx="2479500" cy="646300"/>
            </a:xfrm>
          </p:grpSpPr>
          <p:sp>
            <p:nvSpPr>
              <p:cNvPr id="436" name="Google Shape;436;p34"/>
              <p:cNvSpPr/>
              <p:nvPr/>
            </p:nvSpPr>
            <p:spPr>
              <a:xfrm>
                <a:off x="713225" y="253650"/>
                <a:ext cx="2479500" cy="441000"/>
              </a:xfrm>
              <a:prstGeom prst="ellipse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7" name="Google Shape;437;p34"/>
              <p:cNvSpPr/>
              <p:nvPr/>
            </p:nvSpPr>
            <p:spPr>
              <a:xfrm>
                <a:off x="713225" y="458950"/>
                <a:ext cx="2479500" cy="441000"/>
              </a:xfrm>
              <a:prstGeom prst="ellipse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38" name="Google Shape;438;p34"/>
            <p:cNvGrpSpPr/>
            <p:nvPr/>
          </p:nvGrpSpPr>
          <p:grpSpPr>
            <a:xfrm rot="-1393217">
              <a:off x="8221369" y="-329780"/>
              <a:ext cx="2752015" cy="773555"/>
              <a:chOff x="713225" y="253650"/>
              <a:chExt cx="2479500" cy="646300"/>
            </a:xfrm>
          </p:grpSpPr>
          <p:sp>
            <p:nvSpPr>
              <p:cNvPr id="439" name="Google Shape;439;p34"/>
              <p:cNvSpPr/>
              <p:nvPr/>
            </p:nvSpPr>
            <p:spPr>
              <a:xfrm>
                <a:off x="713225" y="253650"/>
                <a:ext cx="2479500" cy="441000"/>
              </a:xfrm>
              <a:prstGeom prst="ellipse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0" name="Google Shape;440;p34"/>
              <p:cNvSpPr/>
              <p:nvPr/>
            </p:nvSpPr>
            <p:spPr>
              <a:xfrm>
                <a:off x="713225" y="458950"/>
                <a:ext cx="2479500" cy="441000"/>
              </a:xfrm>
              <a:prstGeom prst="ellipse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41" name="Google Shape;441;p34"/>
            <p:cNvGrpSpPr/>
            <p:nvPr/>
          </p:nvGrpSpPr>
          <p:grpSpPr>
            <a:xfrm>
              <a:off x="152376" y="135838"/>
              <a:ext cx="443957" cy="5053187"/>
              <a:chOff x="152376" y="135838"/>
              <a:chExt cx="443957" cy="5053187"/>
            </a:xfrm>
          </p:grpSpPr>
          <p:cxnSp>
            <p:nvCxnSpPr>
              <p:cNvPr id="442" name="Google Shape;442;p34"/>
              <p:cNvCxnSpPr/>
              <p:nvPr/>
            </p:nvCxnSpPr>
            <p:spPr>
              <a:xfrm>
                <a:off x="374350" y="639525"/>
                <a:ext cx="0" cy="45495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grpSp>
            <p:nvGrpSpPr>
              <p:cNvPr id="443" name="Google Shape;443;p34"/>
              <p:cNvGrpSpPr/>
              <p:nvPr/>
            </p:nvGrpSpPr>
            <p:grpSpPr>
              <a:xfrm>
                <a:off x="152376" y="135838"/>
                <a:ext cx="443957" cy="250024"/>
                <a:chOff x="467716" y="4423613"/>
                <a:chExt cx="443957" cy="250024"/>
              </a:xfrm>
            </p:grpSpPr>
            <p:sp>
              <p:nvSpPr>
                <p:cNvPr id="444" name="Google Shape;444;p34"/>
                <p:cNvSpPr/>
                <p:nvPr/>
              </p:nvSpPr>
              <p:spPr>
                <a:xfrm>
                  <a:off x="467716" y="4423613"/>
                  <a:ext cx="443957" cy="250024"/>
                </a:xfrm>
                <a:custGeom>
                  <a:rect b="b" l="l" r="r" t="t"/>
                  <a:pathLst>
                    <a:path extrusionOk="0" fill="none" h="17246" w="30623">
                      <a:moveTo>
                        <a:pt x="25185" y="13643"/>
                      </a:moveTo>
                      <a:cubicBezTo>
                        <a:pt x="28521" y="11242"/>
                        <a:pt x="30622" y="8640"/>
                        <a:pt x="30622" y="8640"/>
                      </a:cubicBezTo>
                      <a:cubicBezTo>
                        <a:pt x="30622" y="8640"/>
                        <a:pt x="23784" y="0"/>
                        <a:pt x="15311" y="0"/>
                      </a:cubicBezTo>
                      <a:cubicBezTo>
                        <a:pt x="6839" y="0"/>
                        <a:pt x="0" y="8640"/>
                        <a:pt x="0" y="8640"/>
                      </a:cubicBezTo>
                      <a:cubicBezTo>
                        <a:pt x="0" y="8640"/>
                        <a:pt x="6839" y="17246"/>
                        <a:pt x="15311" y="17246"/>
                      </a:cubicBezTo>
                    </a:path>
                  </a:pathLst>
                </a:custGeom>
                <a:noFill/>
                <a:ln cap="rnd" cmpd="sng" w="9525">
                  <a:solidFill>
                    <a:schemeClr val="dk1"/>
                  </a:solidFill>
                  <a:prstDash val="solid"/>
                  <a:miter lim="33357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45" name="Google Shape;445;p34"/>
                <p:cNvSpPr/>
                <p:nvPr/>
              </p:nvSpPr>
              <p:spPr>
                <a:xfrm>
                  <a:off x="614248" y="4473175"/>
                  <a:ext cx="150900" cy="1509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與內文 1">
  <p:cSld name="TITLE_AND_BODY_1"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35"/>
          <p:cNvSpPr txBox="1"/>
          <p:nvPr>
            <p:ph idx="1" type="body"/>
          </p:nvPr>
        </p:nvSpPr>
        <p:spPr>
          <a:xfrm>
            <a:off x="713225" y="1828475"/>
            <a:ext cx="6661200" cy="257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8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48" name="Google Shape;448;p35"/>
          <p:cNvSpPr/>
          <p:nvPr/>
        </p:nvSpPr>
        <p:spPr>
          <a:xfrm rot="6442663">
            <a:off x="-1247819" y="-1316504"/>
            <a:ext cx="3432298" cy="2886331"/>
          </a:xfrm>
          <a:custGeom>
            <a:rect b="b" l="l" r="r" t="t"/>
            <a:pathLst>
              <a:path extrusionOk="0" h="53337" w="63426">
                <a:moveTo>
                  <a:pt x="22087" y="1"/>
                </a:moveTo>
                <a:cubicBezTo>
                  <a:pt x="11577" y="1"/>
                  <a:pt x="0" y="9469"/>
                  <a:pt x="2542" y="20378"/>
                </a:cubicBezTo>
                <a:lnTo>
                  <a:pt x="6682" y="28658"/>
                </a:lnTo>
                <a:cubicBezTo>
                  <a:pt x="12136" y="36020"/>
                  <a:pt x="4500" y="46060"/>
                  <a:pt x="14714" y="51142"/>
                </a:cubicBezTo>
                <a:cubicBezTo>
                  <a:pt x="17772" y="52664"/>
                  <a:pt x="21706" y="53337"/>
                  <a:pt x="25946" y="53337"/>
                </a:cubicBezTo>
                <a:cubicBezTo>
                  <a:pt x="36138" y="53337"/>
                  <a:pt x="48101" y="49449"/>
                  <a:pt x="53931" y="44126"/>
                </a:cubicBezTo>
                <a:cubicBezTo>
                  <a:pt x="58021" y="40383"/>
                  <a:pt x="63425" y="33640"/>
                  <a:pt x="62012" y="27517"/>
                </a:cubicBezTo>
                <a:cubicBezTo>
                  <a:pt x="61021" y="23254"/>
                  <a:pt x="56608" y="21370"/>
                  <a:pt x="52741" y="20080"/>
                </a:cubicBezTo>
                <a:cubicBezTo>
                  <a:pt x="47981" y="18494"/>
                  <a:pt x="43247" y="18841"/>
                  <a:pt x="39528" y="15172"/>
                </a:cubicBezTo>
                <a:cubicBezTo>
                  <a:pt x="37148" y="12792"/>
                  <a:pt x="36330" y="10065"/>
                  <a:pt x="34669" y="7190"/>
                </a:cubicBezTo>
                <a:cubicBezTo>
                  <a:pt x="31782" y="2115"/>
                  <a:pt x="27054" y="1"/>
                  <a:pt x="220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35"/>
          <p:cNvSpPr/>
          <p:nvPr/>
        </p:nvSpPr>
        <p:spPr>
          <a:xfrm rot="-9899979">
            <a:off x="7157443" y="2675655"/>
            <a:ext cx="5334178" cy="3459540"/>
          </a:xfrm>
          <a:custGeom>
            <a:rect b="b" l="l" r="r" t="t"/>
            <a:pathLst>
              <a:path extrusionOk="0" h="86723" w="133716">
                <a:moveTo>
                  <a:pt x="115219" y="0"/>
                </a:moveTo>
                <a:cubicBezTo>
                  <a:pt x="113623" y="0"/>
                  <a:pt x="112042" y="168"/>
                  <a:pt x="110513" y="525"/>
                </a:cubicBezTo>
                <a:cubicBezTo>
                  <a:pt x="106150" y="1541"/>
                  <a:pt x="102456" y="4516"/>
                  <a:pt x="98316" y="6103"/>
                </a:cubicBezTo>
                <a:cubicBezTo>
                  <a:pt x="93879" y="7813"/>
                  <a:pt x="90284" y="8557"/>
                  <a:pt x="85550" y="8557"/>
                </a:cubicBezTo>
                <a:cubicBezTo>
                  <a:pt x="76725" y="8557"/>
                  <a:pt x="68271" y="10069"/>
                  <a:pt x="60314" y="14085"/>
                </a:cubicBezTo>
                <a:cubicBezTo>
                  <a:pt x="55753" y="16390"/>
                  <a:pt x="51935" y="19960"/>
                  <a:pt x="47151" y="21869"/>
                </a:cubicBezTo>
                <a:cubicBezTo>
                  <a:pt x="43708" y="23249"/>
                  <a:pt x="40032" y="23608"/>
                  <a:pt x="36359" y="23608"/>
                </a:cubicBezTo>
                <a:cubicBezTo>
                  <a:pt x="34424" y="23608"/>
                  <a:pt x="32490" y="23508"/>
                  <a:pt x="30591" y="23406"/>
                </a:cubicBezTo>
                <a:cubicBezTo>
                  <a:pt x="28230" y="23260"/>
                  <a:pt x="25807" y="22991"/>
                  <a:pt x="23416" y="22991"/>
                </a:cubicBezTo>
                <a:cubicBezTo>
                  <a:pt x="20535" y="22991"/>
                  <a:pt x="17700" y="23381"/>
                  <a:pt x="15073" y="24844"/>
                </a:cubicBezTo>
                <a:cubicBezTo>
                  <a:pt x="10858" y="27199"/>
                  <a:pt x="4636" y="30620"/>
                  <a:pt x="1612" y="34363"/>
                </a:cubicBezTo>
                <a:cubicBezTo>
                  <a:pt x="1785" y="38255"/>
                  <a:pt x="472" y="42097"/>
                  <a:pt x="273" y="46088"/>
                </a:cubicBezTo>
                <a:cubicBezTo>
                  <a:pt x="1" y="51716"/>
                  <a:pt x="397" y="57368"/>
                  <a:pt x="521" y="63020"/>
                </a:cubicBezTo>
                <a:cubicBezTo>
                  <a:pt x="620" y="67606"/>
                  <a:pt x="1215" y="72217"/>
                  <a:pt x="1686" y="76778"/>
                </a:cubicBezTo>
                <a:cubicBezTo>
                  <a:pt x="1860" y="78439"/>
                  <a:pt x="2108" y="83768"/>
                  <a:pt x="3546" y="84264"/>
                </a:cubicBezTo>
                <a:cubicBezTo>
                  <a:pt x="8219" y="85863"/>
                  <a:pt x="13789" y="86722"/>
                  <a:pt x="19552" y="86722"/>
                </a:cubicBezTo>
                <a:cubicBezTo>
                  <a:pt x="34425" y="86722"/>
                  <a:pt x="50584" y="81003"/>
                  <a:pt x="55926" y="67531"/>
                </a:cubicBezTo>
                <a:lnTo>
                  <a:pt x="61950" y="57913"/>
                </a:lnTo>
                <a:cubicBezTo>
                  <a:pt x="70056" y="45469"/>
                  <a:pt x="88673" y="53327"/>
                  <a:pt x="99581" y="47204"/>
                </a:cubicBezTo>
                <a:cubicBezTo>
                  <a:pt x="105158" y="44080"/>
                  <a:pt x="109596" y="36990"/>
                  <a:pt x="111306" y="31041"/>
                </a:cubicBezTo>
                <a:cubicBezTo>
                  <a:pt x="112669" y="26331"/>
                  <a:pt x="114132" y="21993"/>
                  <a:pt x="118421" y="19192"/>
                </a:cubicBezTo>
                <a:cubicBezTo>
                  <a:pt x="122486" y="16539"/>
                  <a:pt x="127469" y="15746"/>
                  <a:pt x="131460" y="12920"/>
                </a:cubicBezTo>
                <a:cubicBezTo>
                  <a:pt x="132650" y="12077"/>
                  <a:pt x="133666" y="10837"/>
                  <a:pt x="133691" y="9375"/>
                </a:cubicBezTo>
                <a:cubicBezTo>
                  <a:pt x="133716" y="7540"/>
                  <a:pt x="132204" y="6078"/>
                  <a:pt x="130716" y="5037"/>
                </a:cubicBezTo>
                <a:cubicBezTo>
                  <a:pt x="126375" y="1983"/>
                  <a:pt x="120710" y="0"/>
                  <a:pt x="11521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35"/>
          <p:cNvSpPr txBox="1"/>
          <p:nvPr>
            <p:ph type="title"/>
          </p:nvPr>
        </p:nvSpPr>
        <p:spPr>
          <a:xfrm>
            <a:off x="667512" y="841248"/>
            <a:ext cx="7809000" cy="49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_AND_BODY_2"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36"/>
          <p:cNvSpPr txBox="1"/>
          <p:nvPr>
            <p:ph type="title"/>
          </p:nvPr>
        </p:nvSpPr>
        <p:spPr>
          <a:xfrm>
            <a:off x="457200" y="457200"/>
            <a:ext cx="82296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>
            <a:lvl1pPr lv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BFF3"/>
              </a:buClr>
              <a:buSzPts val="700"/>
              <a:buNone/>
              <a:defRPr/>
            </a:lvl1pPr>
            <a:lvl2pPr lvl="1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BFF3"/>
              </a:buClr>
              <a:buSzPts val="700"/>
              <a:buNone/>
              <a:defRPr/>
            </a:lvl2pPr>
            <a:lvl3pPr lvl="2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BFF3"/>
              </a:buClr>
              <a:buSzPts val="700"/>
              <a:buNone/>
              <a:defRPr/>
            </a:lvl3pPr>
            <a:lvl4pPr lvl="3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BFF3"/>
              </a:buClr>
              <a:buSzPts val="700"/>
              <a:buNone/>
              <a:defRPr/>
            </a:lvl4pPr>
            <a:lvl5pPr lvl="4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BFF3"/>
              </a:buClr>
              <a:buSzPts val="700"/>
              <a:buNone/>
              <a:defRPr/>
            </a:lvl5pPr>
            <a:lvl6pPr lvl="5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BFF3"/>
              </a:buClr>
              <a:buSzPts val="700"/>
              <a:buNone/>
              <a:defRPr/>
            </a:lvl6pPr>
            <a:lvl7pPr lvl="6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BFF3"/>
              </a:buClr>
              <a:buSzPts val="700"/>
              <a:buNone/>
              <a:defRPr/>
            </a:lvl7pPr>
            <a:lvl8pPr lvl="7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BFF3"/>
              </a:buClr>
              <a:buSzPts val="700"/>
              <a:buNone/>
              <a:defRPr/>
            </a:lvl8pPr>
            <a:lvl9pPr lvl="8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BFF3"/>
              </a:buClr>
              <a:buSzPts val="700"/>
              <a:buNone/>
              <a:defRPr/>
            </a:lvl9pPr>
          </a:lstStyle>
          <a:p/>
        </p:txBody>
      </p:sp>
      <p:sp>
        <p:nvSpPr>
          <p:cNvPr id="453" name="Google Shape;453;p36"/>
          <p:cNvSpPr txBox="1"/>
          <p:nvPr>
            <p:ph idx="12" type="sldNum"/>
          </p:nvPr>
        </p:nvSpPr>
        <p:spPr>
          <a:xfrm>
            <a:off x="8858250" y="4905375"/>
            <a:ext cx="1263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Proxima Nova"/>
              <a:buNone/>
              <a:defRPr sz="700"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Proxima Nova"/>
              <a:buNone/>
              <a:defRPr sz="700"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Proxima Nova"/>
              <a:buNone/>
              <a:defRPr sz="700"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Proxima Nova"/>
              <a:buNone/>
              <a:defRPr sz="700"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Proxima Nova"/>
              <a:buNone/>
              <a:defRPr sz="700"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Proxima Nova"/>
              <a:buNone/>
              <a:defRPr sz="700"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Proxima Nova"/>
              <a:buNone/>
              <a:defRPr sz="700"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Proxima Nova"/>
              <a:buNone/>
              <a:defRPr sz="700"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Proxima Nova"/>
              <a:buNone/>
              <a:defRPr sz="700"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5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">
  <p:cSld name="Bullets"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37"/>
          <p:cNvSpPr txBox="1"/>
          <p:nvPr>
            <p:ph idx="1" type="body"/>
          </p:nvPr>
        </p:nvSpPr>
        <p:spPr>
          <a:xfrm>
            <a:off x="457200" y="1400175"/>
            <a:ext cx="8229600" cy="3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>
            <a:lvl1pPr indent="-336550" lvl="0" marL="457200" algn="l">
              <a:lnSpc>
                <a:spcPct val="80000"/>
              </a:lnSpc>
              <a:spcBef>
                <a:spcPts val="900"/>
              </a:spcBef>
              <a:spcAft>
                <a:spcPts val="0"/>
              </a:spcAft>
              <a:buSzPts val="1700"/>
              <a:buChar char="●"/>
              <a:defRPr/>
            </a:lvl1pPr>
            <a:lvl2pPr indent="-336550" lvl="1" marL="914400" algn="l">
              <a:lnSpc>
                <a:spcPct val="80000"/>
              </a:lnSpc>
              <a:spcBef>
                <a:spcPts val="90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 algn="l">
              <a:lnSpc>
                <a:spcPct val="80000"/>
              </a:lnSpc>
              <a:spcBef>
                <a:spcPts val="90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 algn="l">
              <a:lnSpc>
                <a:spcPct val="80000"/>
              </a:lnSpc>
              <a:spcBef>
                <a:spcPts val="90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 algn="l">
              <a:lnSpc>
                <a:spcPct val="80000"/>
              </a:lnSpc>
              <a:spcBef>
                <a:spcPts val="90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 algn="l">
              <a:lnSpc>
                <a:spcPct val="80000"/>
              </a:lnSpc>
              <a:spcBef>
                <a:spcPts val="90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 algn="l">
              <a:lnSpc>
                <a:spcPct val="80000"/>
              </a:lnSpc>
              <a:spcBef>
                <a:spcPts val="90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 algn="l">
              <a:lnSpc>
                <a:spcPct val="80000"/>
              </a:lnSpc>
              <a:spcBef>
                <a:spcPts val="90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 algn="l">
              <a:lnSpc>
                <a:spcPct val="80000"/>
              </a:lnSpc>
              <a:spcBef>
                <a:spcPts val="90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456" name="Google Shape;456;p37"/>
          <p:cNvSpPr txBox="1"/>
          <p:nvPr>
            <p:ph idx="12" type="sldNum"/>
          </p:nvPr>
        </p:nvSpPr>
        <p:spPr>
          <a:xfrm>
            <a:off x="8858250" y="4905375"/>
            <a:ext cx="1263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Proxima Nova"/>
              <a:buNone/>
              <a:defRPr sz="700"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Proxima Nova"/>
              <a:buNone/>
              <a:defRPr sz="700"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Proxima Nova"/>
              <a:buNone/>
              <a:defRPr sz="700"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Proxima Nova"/>
              <a:buNone/>
              <a:defRPr sz="700"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Proxima Nova"/>
              <a:buNone/>
              <a:defRPr sz="700"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Proxima Nova"/>
              <a:buNone/>
              <a:defRPr sz="700"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Proxima Nova"/>
              <a:buNone/>
              <a:defRPr sz="700"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Proxima Nova"/>
              <a:buNone/>
              <a:defRPr sz="700"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Proxima Nova"/>
              <a:buNone/>
              <a:defRPr sz="700"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5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38"/>
          <p:cNvSpPr txBox="1"/>
          <p:nvPr>
            <p:ph idx="12" type="sldNum"/>
          </p:nvPr>
        </p:nvSpPr>
        <p:spPr>
          <a:xfrm>
            <a:off x="8858250" y="4905375"/>
            <a:ext cx="1263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Proxima Nova"/>
              <a:buNone/>
              <a:defRPr sz="700"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Proxima Nova"/>
              <a:buNone/>
              <a:defRPr sz="700"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Proxima Nova"/>
              <a:buNone/>
              <a:defRPr sz="700"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Proxima Nova"/>
              <a:buNone/>
              <a:defRPr sz="700"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Proxima Nova"/>
              <a:buNone/>
              <a:defRPr sz="700"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Proxima Nova"/>
              <a:buNone/>
              <a:defRPr sz="700"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Proxima Nova"/>
              <a:buNone/>
              <a:defRPr sz="700"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Proxima Nova"/>
              <a:buNone/>
              <a:defRPr sz="700"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Proxima Nova"/>
              <a:buNone/>
              <a:defRPr sz="700"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5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"/>
          <p:cNvSpPr txBox="1"/>
          <p:nvPr>
            <p:ph type="title"/>
          </p:nvPr>
        </p:nvSpPr>
        <p:spPr>
          <a:xfrm>
            <a:off x="720000" y="561850"/>
            <a:ext cx="7704000" cy="48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5"/>
          <p:cNvSpPr txBox="1"/>
          <p:nvPr>
            <p:ph idx="2" type="title"/>
          </p:nvPr>
        </p:nvSpPr>
        <p:spPr>
          <a:xfrm>
            <a:off x="1296350" y="1608268"/>
            <a:ext cx="31353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subTitle"/>
          </p:nvPr>
        </p:nvSpPr>
        <p:spPr>
          <a:xfrm>
            <a:off x="1296350" y="1955232"/>
            <a:ext cx="3135300" cy="6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3" type="title"/>
          </p:nvPr>
        </p:nvSpPr>
        <p:spPr>
          <a:xfrm>
            <a:off x="1296350" y="2861399"/>
            <a:ext cx="31353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5" name="Google Shape;55;p5"/>
          <p:cNvSpPr txBox="1"/>
          <p:nvPr>
            <p:ph idx="4" type="subTitle"/>
          </p:nvPr>
        </p:nvSpPr>
        <p:spPr>
          <a:xfrm>
            <a:off x="1296350" y="3208363"/>
            <a:ext cx="3135300" cy="6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56" name="Google Shape;56;p5"/>
          <p:cNvGrpSpPr/>
          <p:nvPr/>
        </p:nvGrpSpPr>
        <p:grpSpPr>
          <a:xfrm>
            <a:off x="-2074879" y="291863"/>
            <a:ext cx="11219128" cy="4857165"/>
            <a:chOff x="-2074879" y="291863"/>
            <a:chExt cx="11219128" cy="4857165"/>
          </a:xfrm>
        </p:grpSpPr>
        <p:grpSp>
          <p:nvGrpSpPr>
            <p:cNvPr id="57" name="Google Shape;57;p5"/>
            <p:cNvGrpSpPr/>
            <p:nvPr/>
          </p:nvGrpSpPr>
          <p:grpSpPr>
            <a:xfrm rot="-948640">
              <a:off x="-2021525" y="3925440"/>
              <a:ext cx="2751973" cy="773624"/>
              <a:chOff x="641689" y="487841"/>
              <a:chExt cx="2479500" cy="646300"/>
            </a:xfrm>
          </p:grpSpPr>
          <p:sp>
            <p:nvSpPr>
              <p:cNvPr id="58" name="Google Shape;58;p5"/>
              <p:cNvSpPr/>
              <p:nvPr/>
            </p:nvSpPr>
            <p:spPr>
              <a:xfrm>
                <a:off x="641689" y="487841"/>
                <a:ext cx="2479500" cy="441000"/>
              </a:xfrm>
              <a:prstGeom prst="ellipse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" name="Google Shape;59;p5"/>
              <p:cNvSpPr/>
              <p:nvPr/>
            </p:nvSpPr>
            <p:spPr>
              <a:xfrm>
                <a:off x="641689" y="693141"/>
                <a:ext cx="2479500" cy="441000"/>
              </a:xfrm>
              <a:prstGeom prst="ellipse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0" name="Google Shape;60;p5"/>
            <p:cNvGrpSpPr/>
            <p:nvPr/>
          </p:nvGrpSpPr>
          <p:grpSpPr>
            <a:xfrm>
              <a:off x="0" y="291863"/>
              <a:ext cx="9144000" cy="509100"/>
              <a:chOff x="0" y="291863"/>
              <a:chExt cx="9144000" cy="509100"/>
            </a:xfrm>
          </p:grpSpPr>
          <p:sp>
            <p:nvSpPr>
              <p:cNvPr id="61" name="Google Shape;61;p5"/>
              <p:cNvSpPr/>
              <p:nvPr/>
            </p:nvSpPr>
            <p:spPr>
              <a:xfrm>
                <a:off x="431488" y="725363"/>
                <a:ext cx="75600" cy="75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62" name="Google Shape;62;p5"/>
              <p:cNvCxnSpPr/>
              <p:nvPr/>
            </p:nvCxnSpPr>
            <p:spPr>
              <a:xfrm>
                <a:off x="0" y="291863"/>
                <a:ext cx="9144000" cy="12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pic>
          <p:nvPicPr>
            <p:cNvPr id="63" name="Google Shape;63;p5"/>
            <p:cNvPicPr preferRelativeResize="0"/>
            <p:nvPr/>
          </p:nvPicPr>
          <p:blipFill rotWithShape="1">
            <a:blip r:embed="rId2">
              <a:alphaModFix/>
            </a:blip>
            <a:srcRect b="2982" l="2823" r="1133" t="86545"/>
            <a:stretch/>
          </p:blipFill>
          <p:spPr>
            <a:xfrm>
              <a:off x="1379400" y="4608151"/>
              <a:ext cx="7764850" cy="531225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64" name="Google Shape;64;p5"/>
            <p:cNvSpPr/>
            <p:nvPr/>
          </p:nvSpPr>
          <p:spPr>
            <a:xfrm>
              <a:off x="0" y="4604528"/>
              <a:ext cx="1379400" cy="5445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" name="Google Shape;65;p5"/>
          <p:cNvSpPr/>
          <p:nvPr>
            <p:ph idx="5" type="pic"/>
          </p:nvPr>
        </p:nvSpPr>
        <p:spPr>
          <a:xfrm flipH="1">
            <a:off x="5048428" y="1317350"/>
            <a:ext cx="3384000" cy="2873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6"/>
          <p:cNvSpPr txBox="1"/>
          <p:nvPr>
            <p:ph type="title"/>
          </p:nvPr>
        </p:nvSpPr>
        <p:spPr>
          <a:xfrm>
            <a:off x="720000" y="561850"/>
            <a:ext cx="7704000" cy="48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68" name="Google Shape;68;p6"/>
          <p:cNvGrpSpPr/>
          <p:nvPr/>
        </p:nvGrpSpPr>
        <p:grpSpPr>
          <a:xfrm>
            <a:off x="0" y="291863"/>
            <a:ext cx="9678822" cy="6388583"/>
            <a:chOff x="0" y="291863"/>
            <a:chExt cx="9678822" cy="6388583"/>
          </a:xfrm>
        </p:grpSpPr>
        <p:grpSp>
          <p:nvGrpSpPr>
            <p:cNvPr id="69" name="Google Shape;69;p6"/>
            <p:cNvGrpSpPr/>
            <p:nvPr/>
          </p:nvGrpSpPr>
          <p:grpSpPr>
            <a:xfrm>
              <a:off x="0" y="291863"/>
              <a:ext cx="9144000" cy="4559775"/>
              <a:chOff x="0" y="291863"/>
              <a:chExt cx="9144000" cy="4559775"/>
            </a:xfrm>
          </p:grpSpPr>
          <p:sp>
            <p:nvSpPr>
              <p:cNvPr id="70" name="Google Shape;70;p6"/>
              <p:cNvSpPr/>
              <p:nvPr/>
            </p:nvSpPr>
            <p:spPr>
              <a:xfrm>
                <a:off x="431488" y="725363"/>
                <a:ext cx="75600" cy="75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71" name="Google Shape;71;p6"/>
              <p:cNvGrpSpPr/>
              <p:nvPr/>
            </p:nvGrpSpPr>
            <p:grpSpPr>
              <a:xfrm>
                <a:off x="0" y="291863"/>
                <a:ext cx="9144000" cy="4559775"/>
                <a:chOff x="0" y="291863"/>
                <a:chExt cx="9144000" cy="4559775"/>
              </a:xfrm>
            </p:grpSpPr>
            <p:cxnSp>
              <p:nvCxnSpPr>
                <p:cNvPr id="72" name="Google Shape;72;p6"/>
                <p:cNvCxnSpPr/>
                <p:nvPr/>
              </p:nvCxnSpPr>
              <p:spPr>
                <a:xfrm>
                  <a:off x="0" y="291863"/>
                  <a:ext cx="9144000" cy="1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3" name="Google Shape;73;p6"/>
                <p:cNvCxnSpPr/>
                <p:nvPr/>
              </p:nvCxnSpPr>
              <p:spPr>
                <a:xfrm>
                  <a:off x="0" y="4850438"/>
                  <a:ext cx="9144000" cy="1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74" name="Google Shape;74;p6"/>
            <p:cNvGrpSpPr/>
            <p:nvPr/>
          </p:nvGrpSpPr>
          <p:grpSpPr>
            <a:xfrm rot="8099562">
              <a:off x="7056509" y="5047044"/>
              <a:ext cx="2751935" cy="773615"/>
              <a:chOff x="713225" y="253650"/>
              <a:chExt cx="2479500" cy="646300"/>
            </a:xfrm>
          </p:grpSpPr>
          <p:sp>
            <p:nvSpPr>
              <p:cNvPr id="75" name="Google Shape;75;p6"/>
              <p:cNvSpPr/>
              <p:nvPr/>
            </p:nvSpPr>
            <p:spPr>
              <a:xfrm>
                <a:off x="713225" y="253650"/>
                <a:ext cx="2479500" cy="441000"/>
              </a:xfrm>
              <a:prstGeom prst="ellipse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" name="Google Shape;76;p6"/>
              <p:cNvSpPr/>
              <p:nvPr/>
            </p:nvSpPr>
            <p:spPr>
              <a:xfrm>
                <a:off x="713225" y="458950"/>
                <a:ext cx="2479500" cy="441000"/>
              </a:xfrm>
              <a:prstGeom prst="ellipse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7"/>
          <p:cNvSpPr txBox="1"/>
          <p:nvPr>
            <p:ph type="title"/>
          </p:nvPr>
        </p:nvSpPr>
        <p:spPr>
          <a:xfrm flipH="1">
            <a:off x="4290775" y="1483425"/>
            <a:ext cx="4140000" cy="1844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9" name="Google Shape;79;p7"/>
          <p:cNvSpPr txBox="1"/>
          <p:nvPr>
            <p:ph idx="1" type="subTitle"/>
          </p:nvPr>
        </p:nvSpPr>
        <p:spPr>
          <a:xfrm flipH="1">
            <a:off x="4290775" y="3388875"/>
            <a:ext cx="4140000" cy="68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7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80" name="Google Shape;80;p7"/>
          <p:cNvGrpSpPr/>
          <p:nvPr/>
        </p:nvGrpSpPr>
        <p:grpSpPr>
          <a:xfrm>
            <a:off x="0" y="1"/>
            <a:ext cx="9144250" cy="4877362"/>
            <a:chOff x="0" y="1"/>
            <a:chExt cx="9144250" cy="4877362"/>
          </a:xfrm>
        </p:grpSpPr>
        <p:grpSp>
          <p:nvGrpSpPr>
            <p:cNvPr id="81" name="Google Shape;81;p7"/>
            <p:cNvGrpSpPr/>
            <p:nvPr/>
          </p:nvGrpSpPr>
          <p:grpSpPr>
            <a:xfrm>
              <a:off x="0" y="1"/>
              <a:ext cx="9144250" cy="4877362"/>
              <a:chOff x="0" y="1"/>
              <a:chExt cx="9144250" cy="4877362"/>
            </a:xfrm>
          </p:grpSpPr>
          <p:grpSp>
            <p:nvGrpSpPr>
              <p:cNvPr id="82" name="Google Shape;82;p7"/>
              <p:cNvGrpSpPr/>
              <p:nvPr/>
            </p:nvGrpSpPr>
            <p:grpSpPr>
              <a:xfrm>
                <a:off x="155366" y="165413"/>
                <a:ext cx="443957" cy="250024"/>
                <a:chOff x="467716" y="4423613"/>
                <a:chExt cx="443957" cy="250024"/>
              </a:xfrm>
            </p:grpSpPr>
            <p:grpSp>
              <p:nvGrpSpPr>
                <p:cNvPr id="83" name="Google Shape;83;p7"/>
                <p:cNvGrpSpPr/>
                <p:nvPr/>
              </p:nvGrpSpPr>
              <p:grpSpPr>
                <a:xfrm>
                  <a:off x="467716" y="4423613"/>
                  <a:ext cx="443957" cy="250024"/>
                  <a:chOff x="4539250" y="3598025"/>
                  <a:chExt cx="765575" cy="431150"/>
                </a:xfrm>
              </p:grpSpPr>
              <p:sp>
                <p:nvSpPr>
                  <p:cNvPr id="84" name="Google Shape;84;p7"/>
                  <p:cNvSpPr/>
                  <p:nvPr/>
                </p:nvSpPr>
                <p:spPr>
                  <a:xfrm>
                    <a:off x="4539250" y="3598025"/>
                    <a:ext cx="765575" cy="431150"/>
                  </a:xfrm>
                  <a:custGeom>
                    <a:rect b="b" l="l" r="r" t="t"/>
                    <a:pathLst>
                      <a:path extrusionOk="0" fill="none" h="17246" w="30623">
                        <a:moveTo>
                          <a:pt x="25185" y="13643"/>
                        </a:moveTo>
                        <a:cubicBezTo>
                          <a:pt x="28521" y="11242"/>
                          <a:pt x="30622" y="8640"/>
                          <a:pt x="30622" y="8640"/>
                        </a:cubicBezTo>
                        <a:cubicBezTo>
                          <a:pt x="30622" y="8640"/>
                          <a:pt x="23784" y="0"/>
                          <a:pt x="15311" y="0"/>
                        </a:cubicBezTo>
                        <a:cubicBezTo>
                          <a:pt x="6839" y="0"/>
                          <a:pt x="0" y="8640"/>
                          <a:pt x="0" y="8640"/>
                        </a:cubicBezTo>
                        <a:cubicBezTo>
                          <a:pt x="0" y="8640"/>
                          <a:pt x="6839" y="17246"/>
                          <a:pt x="15311" y="17246"/>
                        </a:cubicBezTo>
                      </a:path>
                    </a:pathLst>
                  </a:custGeom>
                  <a:noFill/>
                  <a:ln cap="rnd" cmpd="sng" w="9525">
                    <a:solidFill>
                      <a:schemeClr val="dk1"/>
                    </a:solidFill>
                    <a:prstDash val="solid"/>
                    <a:miter lim="3335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5" name="Google Shape;85;p7"/>
                  <p:cNvSpPr/>
                  <p:nvPr/>
                </p:nvSpPr>
                <p:spPr>
                  <a:xfrm>
                    <a:off x="4783575" y="3673900"/>
                    <a:ext cx="276900" cy="276900"/>
                  </a:xfrm>
                  <a:custGeom>
                    <a:rect b="b" l="l" r="r" t="t"/>
                    <a:pathLst>
                      <a:path extrusionOk="0" fill="none" h="11076" w="11076">
                        <a:moveTo>
                          <a:pt x="11076" y="5538"/>
                        </a:moveTo>
                        <a:cubicBezTo>
                          <a:pt x="11076" y="8607"/>
                          <a:pt x="8607" y="11075"/>
                          <a:pt x="5538" y="11075"/>
                        </a:cubicBezTo>
                        <a:cubicBezTo>
                          <a:pt x="2469" y="11075"/>
                          <a:pt x="1" y="8607"/>
                          <a:pt x="1" y="5538"/>
                        </a:cubicBezTo>
                        <a:cubicBezTo>
                          <a:pt x="1" y="2469"/>
                          <a:pt x="2469" y="1"/>
                          <a:pt x="5538" y="1"/>
                        </a:cubicBezTo>
                        <a:cubicBezTo>
                          <a:pt x="8607" y="1"/>
                          <a:pt x="11076" y="2469"/>
                          <a:pt x="11076" y="5538"/>
                        </a:cubicBezTo>
                        <a:close/>
                      </a:path>
                    </a:pathLst>
                  </a:custGeom>
                  <a:noFill/>
                  <a:ln cap="rnd" cmpd="sng" w="25025">
                    <a:solidFill>
                      <a:schemeClr val="dk1"/>
                    </a:solidFill>
                    <a:prstDash val="solid"/>
                    <a:miter lim="3335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86" name="Google Shape;86;p7"/>
                <p:cNvSpPr/>
                <p:nvPr/>
              </p:nvSpPr>
              <p:spPr>
                <a:xfrm>
                  <a:off x="614248" y="4473175"/>
                  <a:ext cx="150900" cy="1509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87" name="Google Shape;87;p7"/>
              <p:cNvGrpSpPr/>
              <p:nvPr/>
            </p:nvGrpSpPr>
            <p:grpSpPr>
              <a:xfrm>
                <a:off x="0" y="1"/>
                <a:ext cx="9144250" cy="4877362"/>
                <a:chOff x="0" y="1"/>
                <a:chExt cx="9144250" cy="4877362"/>
              </a:xfrm>
            </p:grpSpPr>
            <p:cxnSp>
              <p:nvCxnSpPr>
                <p:cNvPr id="88" name="Google Shape;88;p7"/>
                <p:cNvCxnSpPr/>
                <p:nvPr/>
              </p:nvCxnSpPr>
              <p:spPr>
                <a:xfrm>
                  <a:off x="0" y="4876163"/>
                  <a:ext cx="9144000" cy="1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pic>
              <p:nvPicPr>
                <p:cNvPr id="89" name="Google Shape;89;p7"/>
                <p:cNvPicPr preferRelativeResize="0"/>
                <p:nvPr/>
              </p:nvPicPr>
              <p:blipFill rotWithShape="1">
                <a:blip r:embed="rId2">
                  <a:alphaModFix/>
                </a:blip>
                <a:srcRect b="87078" l="0" r="0" t="2017"/>
                <a:stretch/>
              </p:blipFill>
              <p:spPr>
                <a:xfrm>
                  <a:off x="1379400" y="1"/>
                  <a:ext cx="7764850" cy="531225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pic>
          </p:grpSp>
        </p:grpSp>
        <p:cxnSp>
          <p:nvCxnSpPr>
            <p:cNvPr id="90" name="Google Shape;90;p7"/>
            <p:cNvCxnSpPr/>
            <p:nvPr/>
          </p:nvCxnSpPr>
          <p:spPr>
            <a:xfrm>
              <a:off x="0" y="534738"/>
              <a:ext cx="9144000" cy="12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91" name="Google Shape;91;p7"/>
          <p:cNvSpPr/>
          <p:nvPr>
            <p:ph idx="2" type="pic"/>
          </p:nvPr>
        </p:nvSpPr>
        <p:spPr>
          <a:xfrm>
            <a:off x="711675" y="951450"/>
            <a:ext cx="3272700" cy="3656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oogle Shape;93;p8"/>
          <p:cNvGrpSpPr/>
          <p:nvPr/>
        </p:nvGrpSpPr>
        <p:grpSpPr>
          <a:xfrm flipH="1">
            <a:off x="-862856" y="0"/>
            <a:ext cx="11883154" cy="5963368"/>
            <a:chOff x="-1874718" y="0"/>
            <a:chExt cx="11883154" cy="5963368"/>
          </a:xfrm>
        </p:grpSpPr>
        <p:grpSp>
          <p:nvGrpSpPr>
            <p:cNvPr id="94" name="Google Shape;94;p8"/>
            <p:cNvGrpSpPr/>
            <p:nvPr/>
          </p:nvGrpSpPr>
          <p:grpSpPr>
            <a:xfrm>
              <a:off x="0" y="0"/>
              <a:ext cx="10008436" cy="5963368"/>
              <a:chOff x="0" y="0"/>
              <a:chExt cx="10008436" cy="5963368"/>
            </a:xfrm>
          </p:grpSpPr>
          <p:sp>
            <p:nvSpPr>
              <p:cNvPr id="95" name="Google Shape;95;p8"/>
              <p:cNvSpPr/>
              <p:nvPr/>
            </p:nvSpPr>
            <p:spPr>
              <a:xfrm>
                <a:off x="4572000" y="4309550"/>
                <a:ext cx="4572000" cy="8322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96" name="Google Shape;96;p8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41117" t="83535"/>
              <a:stretch/>
            </p:blipFill>
            <p:spPr>
              <a:xfrm>
                <a:off x="0" y="4315500"/>
                <a:ext cx="4572000" cy="822026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sp>
            <p:nvSpPr>
              <p:cNvPr id="97" name="Google Shape;97;p8"/>
              <p:cNvSpPr/>
              <p:nvPr/>
            </p:nvSpPr>
            <p:spPr>
              <a:xfrm>
                <a:off x="7770706" y="0"/>
                <a:ext cx="1379400" cy="8322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" name="Google Shape;98;p8"/>
              <p:cNvSpPr/>
              <p:nvPr/>
            </p:nvSpPr>
            <p:spPr>
              <a:xfrm>
                <a:off x="0" y="0"/>
                <a:ext cx="4102800" cy="8322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exend Mega Black"/>
                  <a:ea typeface="Lexend Mega Black"/>
                  <a:cs typeface="Lexend Mega Black"/>
                  <a:sym typeface="Lexend Mega Black"/>
                </a:endParaRPr>
              </a:p>
            </p:txBody>
          </p:sp>
          <p:pic>
            <p:nvPicPr>
              <p:cNvPr id="99" name="Google Shape;99;p8"/>
              <p:cNvPicPr preferRelativeResize="0"/>
              <p:nvPr/>
            </p:nvPicPr>
            <p:blipFill rotWithShape="1">
              <a:blip r:embed="rId2">
                <a:alphaModFix/>
              </a:blip>
              <a:srcRect b="46423" l="6866" r="45972" t="37132"/>
              <a:stretch/>
            </p:blipFill>
            <p:spPr>
              <a:xfrm flipH="1">
                <a:off x="4102800" y="3325"/>
                <a:ext cx="3661800" cy="826024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grpSp>
            <p:nvGrpSpPr>
              <p:cNvPr id="100" name="Google Shape;100;p8"/>
              <p:cNvGrpSpPr/>
              <p:nvPr/>
            </p:nvGrpSpPr>
            <p:grpSpPr>
              <a:xfrm rot="1170062">
                <a:off x="7206321" y="4752629"/>
                <a:ext cx="2751915" cy="773603"/>
                <a:chOff x="713225" y="253650"/>
                <a:chExt cx="2479500" cy="646300"/>
              </a:xfrm>
            </p:grpSpPr>
            <p:sp>
              <p:nvSpPr>
                <p:cNvPr id="101" name="Google Shape;101;p8"/>
                <p:cNvSpPr/>
                <p:nvPr/>
              </p:nvSpPr>
              <p:spPr>
                <a:xfrm>
                  <a:off x="713225" y="253650"/>
                  <a:ext cx="2479500" cy="441000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2" name="Google Shape;102;p8"/>
                <p:cNvSpPr/>
                <p:nvPr/>
              </p:nvSpPr>
              <p:spPr>
                <a:xfrm>
                  <a:off x="713225" y="458950"/>
                  <a:ext cx="2479500" cy="441000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03" name="Google Shape;103;p8"/>
              <p:cNvSpPr/>
              <p:nvPr/>
            </p:nvSpPr>
            <p:spPr>
              <a:xfrm>
                <a:off x="8292300" y="254100"/>
                <a:ext cx="324000" cy="324000"/>
              </a:xfrm>
              <a:prstGeom prst="star12">
                <a:avLst>
                  <a:gd fmla="val 22022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4" name="Google Shape;104;p8"/>
            <p:cNvGrpSpPr/>
            <p:nvPr/>
          </p:nvGrpSpPr>
          <p:grpSpPr>
            <a:xfrm rot="-1743968">
              <a:off x="-1860097" y="2630609"/>
              <a:ext cx="2751944" cy="773585"/>
              <a:chOff x="713225" y="253650"/>
              <a:chExt cx="2479500" cy="646300"/>
            </a:xfrm>
          </p:grpSpPr>
          <p:sp>
            <p:nvSpPr>
              <p:cNvPr id="105" name="Google Shape;105;p8"/>
              <p:cNvSpPr/>
              <p:nvPr/>
            </p:nvSpPr>
            <p:spPr>
              <a:xfrm>
                <a:off x="713225" y="253650"/>
                <a:ext cx="2479500" cy="441000"/>
              </a:xfrm>
              <a:prstGeom prst="ellipse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" name="Google Shape;106;p8"/>
              <p:cNvSpPr/>
              <p:nvPr/>
            </p:nvSpPr>
            <p:spPr>
              <a:xfrm>
                <a:off x="713225" y="458950"/>
                <a:ext cx="2479500" cy="441000"/>
              </a:xfrm>
              <a:prstGeom prst="ellipse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07" name="Google Shape;107;p8"/>
          <p:cNvSpPr txBox="1"/>
          <p:nvPr>
            <p:ph type="title"/>
          </p:nvPr>
        </p:nvSpPr>
        <p:spPr>
          <a:xfrm>
            <a:off x="1388100" y="1520550"/>
            <a:ext cx="6367800" cy="210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9"/>
          <p:cNvSpPr txBox="1"/>
          <p:nvPr>
            <p:ph type="title"/>
          </p:nvPr>
        </p:nvSpPr>
        <p:spPr>
          <a:xfrm>
            <a:off x="713225" y="1649525"/>
            <a:ext cx="4768200" cy="67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10" name="Google Shape;110;p9"/>
          <p:cNvSpPr txBox="1"/>
          <p:nvPr>
            <p:ph idx="1" type="subTitle"/>
          </p:nvPr>
        </p:nvSpPr>
        <p:spPr>
          <a:xfrm>
            <a:off x="713225" y="2269250"/>
            <a:ext cx="4768200" cy="12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grpSp>
        <p:nvGrpSpPr>
          <p:cNvPr id="111" name="Google Shape;111;p9"/>
          <p:cNvGrpSpPr/>
          <p:nvPr/>
        </p:nvGrpSpPr>
        <p:grpSpPr>
          <a:xfrm>
            <a:off x="-2139078" y="0"/>
            <a:ext cx="11283078" cy="5141750"/>
            <a:chOff x="-2139078" y="0"/>
            <a:chExt cx="11283078" cy="5141750"/>
          </a:xfrm>
        </p:grpSpPr>
        <p:grpSp>
          <p:nvGrpSpPr>
            <p:cNvPr id="112" name="Google Shape;112;p9"/>
            <p:cNvGrpSpPr/>
            <p:nvPr/>
          </p:nvGrpSpPr>
          <p:grpSpPr>
            <a:xfrm>
              <a:off x="-2139078" y="0"/>
              <a:ext cx="11283055" cy="2064043"/>
              <a:chOff x="-2139078" y="0"/>
              <a:chExt cx="11283055" cy="2064043"/>
            </a:xfrm>
          </p:grpSpPr>
          <p:sp>
            <p:nvSpPr>
              <p:cNvPr id="113" name="Google Shape;113;p9"/>
              <p:cNvSpPr/>
              <p:nvPr/>
            </p:nvSpPr>
            <p:spPr>
              <a:xfrm>
                <a:off x="-25" y="0"/>
                <a:ext cx="1449000" cy="8382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exend Mega Black"/>
                  <a:ea typeface="Lexend Mega Black"/>
                  <a:cs typeface="Lexend Mega Black"/>
                  <a:sym typeface="Lexend Mega Black"/>
                </a:endParaRPr>
              </a:p>
            </p:txBody>
          </p:sp>
          <p:sp>
            <p:nvSpPr>
              <p:cNvPr id="114" name="Google Shape;114;p9"/>
              <p:cNvSpPr/>
              <p:nvPr/>
            </p:nvSpPr>
            <p:spPr>
              <a:xfrm>
                <a:off x="310325" y="255262"/>
                <a:ext cx="324000" cy="324000"/>
              </a:xfrm>
              <a:prstGeom prst="star12">
                <a:avLst>
                  <a:gd fmla="val 22022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115" name="Google Shape;115;p9"/>
              <p:cNvPicPr preferRelativeResize="0"/>
              <p:nvPr/>
            </p:nvPicPr>
            <p:blipFill rotWithShape="1">
              <a:blip r:embed="rId2">
                <a:alphaModFix/>
              </a:blip>
              <a:srcRect b="83416" l="631" r="622" t="0"/>
              <a:stretch/>
            </p:blipFill>
            <p:spPr>
              <a:xfrm>
                <a:off x="1448900" y="1163"/>
                <a:ext cx="7695077" cy="832199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grpSp>
            <p:nvGrpSpPr>
              <p:cNvPr id="116" name="Google Shape;116;p9"/>
              <p:cNvGrpSpPr/>
              <p:nvPr/>
            </p:nvGrpSpPr>
            <p:grpSpPr>
              <a:xfrm rot="1170062">
                <a:off x="-2088879" y="853304"/>
                <a:ext cx="2751915" cy="773603"/>
                <a:chOff x="713225" y="253650"/>
                <a:chExt cx="2479500" cy="646300"/>
              </a:xfrm>
            </p:grpSpPr>
            <p:sp>
              <p:nvSpPr>
                <p:cNvPr id="117" name="Google Shape;117;p9"/>
                <p:cNvSpPr/>
                <p:nvPr/>
              </p:nvSpPr>
              <p:spPr>
                <a:xfrm>
                  <a:off x="713225" y="253650"/>
                  <a:ext cx="2479500" cy="441000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8" name="Google Shape;118;p9"/>
                <p:cNvSpPr/>
                <p:nvPr/>
              </p:nvSpPr>
              <p:spPr>
                <a:xfrm>
                  <a:off x="713225" y="458950"/>
                  <a:ext cx="2479500" cy="441000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19" name="Google Shape;119;p9"/>
            <p:cNvGrpSpPr/>
            <p:nvPr/>
          </p:nvGrpSpPr>
          <p:grpSpPr>
            <a:xfrm>
              <a:off x="-600" y="4309550"/>
              <a:ext cx="9144600" cy="832200"/>
              <a:chOff x="-600" y="4309550"/>
              <a:chExt cx="9144600" cy="832200"/>
            </a:xfrm>
          </p:grpSpPr>
          <p:sp>
            <p:nvSpPr>
              <p:cNvPr id="120" name="Google Shape;120;p9"/>
              <p:cNvSpPr/>
              <p:nvPr/>
            </p:nvSpPr>
            <p:spPr>
              <a:xfrm>
                <a:off x="-600" y="4309550"/>
                <a:ext cx="9144600" cy="8322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121" name="Google Shape;121;p9"/>
              <p:cNvPicPr preferRelativeResize="0"/>
              <p:nvPr/>
            </p:nvPicPr>
            <p:blipFill rotWithShape="1">
              <a:blip r:embed="rId2">
                <a:alphaModFix/>
              </a:blip>
              <a:srcRect b="13736" l="39097" r="2019" t="69799"/>
              <a:stretch/>
            </p:blipFill>
            <p:spPr>
              <a:xfrm>
                <a:off x="3010438" y="4314637"/>
                <a:ext cx="4572000" cy="822026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grpSp>
            <p:nvGrpSpPr>
              <p:cNvPr id="122" name="Google Shape;122;p9"/>
              <p:cNvGrpSpPr/>
              <p:nvPr/>
            </p:nvGrpSpPr>
            <p:grpSpPr>
              <a:xfrm>
                <a:off x="8432466" y="4600638"/>
                <a:ext cx="443957" cy="250024"/>
                <a:chOff x="467716" y="4423613"/>
                <a:chExt cx="443957" cy="250024"/>
              </a:xfrm>
            </p:grpSpPr>
            <p:grpSp>
              <p:nvGrpSpPr>
                <p:cNvPr id="123" name="Google Shape;123;p9"/>
                <p:cNvGrpSpPr/>
                <p:nvPr/>
              </p:nvGrpSpPr>
              <p:grpSpPr>
                <a:xfrm>
                  <a:off x="467716" y="4423613"/>
                  <a:ext cx="443957" cy="250024"/>
                  <a:chOff x="4539250" y="3598025"/>
                  <a:chExt cx="765575" cy="431150"/>
                </a:xfrm>
              </p:grpSpPr>
              <p:sp>
                <p:nvSpPr>
                  <p:cNvPr id="124" name="Google Shape;124;p9"/>
                  <p:cNvSpPr/>
                  <p:nvPr/>
                </p:nvSpPr>
                <p:spPr>
                  <a:xfrm>
                    <a:off x="4539250" y="3598025"/>
                    <a:ext cx="765575" cy="431150"/>
                  </a:xfrm>
                  <a:custGeom>
                    <a:rect b="b" l="l" r="r" t="t"/>
                    <a:pathLst>
                      <a:path extrusionOk="0" fill="none" h="17246" w="30623">
                        <a:moveTo>
                          <a:pt x="25185" y="13643"/>
                        </a:moveTo>
                        <a:cubicBezTo>
                          <a:pt x="28521" y="11242"/>
                          <a:pt x="30622" y="8640"/>
                          <a:pt x="30622" y="8640"/>
                        </a:cubicBezTo>
                        <a:cubicBezTo>
                          <a:pt x="30622" y="8640"/>
                          <a:pt x="23784" y="0"/>
                          <a:pt x="15311" y="0"/>
                        </a:cubicBezTo>
                        <a:cubicBezTo>
                          <a:pt x="6839" y="0"/>
                          <a:pt x="0" y="8640"/>
                          <a:pt x="0" y="8640"/>
                        </a:cubicBezTo>
                        <a:cubicBezTo>
                          <a:pt x="0" y="8640"/>
                          <a:pt x="6839" y="17246"/>
                          <a:pt x="15311" y="17246"/>
                        </a:cubicBezTo>
                      </a:path>
                    </a:pathLst>
                  </a:custGeom>
                  <a:noFill/>
                  <a:ln cap="rnd" cmpd="sng" w="9525">
                    <a:solidFill>
                      <a:schemeClr val="dk1"/>
                    </a:solidFill>
                    <a:prstDash val="solid"/>
                    <a:miter lim="3335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5" name="Google Shape;125;p9"/>
                  <p:cNvSpPr/>
                  <p:nvPr/>
                </p:nvSpPr>
                <p:spPr>
                  <a:xfrm>
                    <a:off x="4783575" y="3673900"/>
                    <a:ext cx="276900" cy="276900"/>
                  </a:xfrm>
                  <a:custGeom>
                    <a:rect b="b" l="l" r="r" t="t"/>
                    <a:pathLst>
                      <a:path extrusionOk="0" fill="none" h="11076" w="11076">
                        <a:moveTo>
                          <a:pt x="11076" y="5538"/>
                        </a:moveTo>
                        <a:cubicBezTo>
                          <a:pt x="11076" y="8607"/>
                          <a:pt x="8607" y="11075"/>
                          <a:pt x="5538" y="11075"/>
                        </a:cubicBezTo>
                        <a:cubicBezTo>
                          <a:pt x="2469" y="11075"/>
                          <a:pt x="1" y="8607"/>
                          <a:pt x="1" y="5538"/>
                        </a:cubicBezTo>
                        <a:cubicBezTo>
                          <a:pt x="1" y="2469"/>
                          <a:pt x="2469" y="1"/>
                          <a:pt x="5538" y="1"/>
                        </a:cubicBezTo>
                        <a:cubicBezTo>
                          <a:pt x="8607" y="1"/>
                          <a:pt x="11076" y="2469"/>
                          <a:pt x="11076" y="5538"/>
                        </a:cubicBezTo>
                        <a:close/>
                      </a:path>
                    </a:pathLst>
                  </a:custGeom>
                  <a:noFill/>
                  <a:ln cap="rnd" cmpd="sng" w="25025">
                    <a:solidFill>
                      <a:schemeClr val="dk1"/>
                    </a:solidFill>
                    <a:prstDash val="solid"/>
                    <a:miter lim="3335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126" name="Google Shape;126;p9"/>
                <p:cNvSpPr/>
                <p:nvPr/>
              </p:nvSpPr>
              <p:spPr>
                <a:xfrm>
                  <a:off x="614248" y="4473175"/>
                  <a:ext cx="150900" cy="1509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sp>
        <p:nvSpPr>
          <p:cNvPr id="127" name="Google Shape;127;p9"/>
          <p:cNvSpPr/>
          <p:nvPr>
            <p:ph idx="2" type="pic"/>
          </p:nvPr>
        </p:nvSpPr>
        <p:spPr>
          <a:xfrm>
            <a:off x="5665325" y="844475"/>
            <a:ext cx="2767200" cy="3469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0"/>
          <p:cNvSpPr/>
          <p:nvPr>
            <p:ph idx="2" type="pic"/>
          </p:nvPr>
        </p:nvSpPr>
        <p:spPr>
          <a:xfrm>
            <a:off x="-2999" y="-23250"/>
            <a:ext cx="9150000" cy="5190000"/>
          </a:xfrm>
          <a:prstGeom prst="rect">
            <a:avLst/>
          </a:prstGeom>
          <a:noFill/>
          <a:ln>
            <a:noFill/>
          </a:ln>
        </p:spPr>
      </p:sp>
      <p:sp>
        <p:nvSpPr>
          <p:cNvPr id="130" name="Google Shape;130;p10"/>
          <p:cNvSpPr txBox="1"/>
          <p:nvPr>
            <p:ph type="title"/>
          </p:nvPr>
        </p:nvSpPr>
        <p:spPr>
          <a:xfrm>
            <a:off x="4320875" y="712375"/>
            <a:ext cx="3952800" cy="682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38" Type="http://schemas.openxmlformats.org/officeDocument/2006/relationships/theme" Target="../theme/theme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1675" y="471650"/>
            <a:ext cx="7720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Mega Black"/>
              <a:buNone/>
              <a:defRPr sz="2800">
                <a:solidFill>
                  <a:schemeClr val="dk1"/>
                </a:solidFill>
                <a:latin typeface="Lexend Mega Black"/>
                <a:ea typeface="Lexend Mega Black"/>
                <a:cs typeface="Lexend Mega Black"/>
                <a:sym typeface="Lexend Mega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Mega Black"/>
              <a:buNone/>
              <a:defRPr sz="2800">
                <a:solidFill>
                  <a:schemeClr val="dk1"/>
                </a:solidFill>
                <a:latin typeface="Lexend Mega Black"/>
                <a:ea typeface="Lexend Mega Black"/>
                <a:cs typeface="Lexend Mega Black"/>
                <a:sym typeface="Lexend Mega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Mega Black"/>
              <a:buNone/>
              <a:defRPr sz="2800">
                <a:solidFill>
                  <a:schemeClr val="dk1"/>
                </a:solidFill>
                <a:latin typeface="Lexend Mega Black"/>
                <a:ea typeface="Lexend Mega Black"/>
                <a:cs typeface="Lexend Mega Black"/>
                <a:sym typeface="Lexend Mega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Mega Black"/>
              <a:buNone/>
              <a:defRPr sz="2800">
                <a:solidFill>
                  <a:schemeClr val="dk1"/>
                </a:solidFill>
                <a:latin typeface="Lexend Mega Black"/>
                <a:ea typeface="Lexend Mega Black"/>
                <a:cs typeface="Lexend Mega Black"/>
                <a:sym typeface="Lexend Mega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Mega Black"/>
              <a:buNone/>
              <a:defRPr sz="2800">
                <a:solidFill>
                  <a:schemeClr val="dk1"/>
                </a:solidFill>
                <a:latin typeface="Lexend Mega Black"/>
                <a:ea typeface="Lexend Mega Black"/>
                <a:cs typeface="Lexend Mega Black"/>
                <a:sym typeface="Lexend Mega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Mega Black"/>
              <a:buNone/>
              <a:defRPr sz="2800">
                <a:solidFill>
                  <a:schemeClr val="dk1"/>
                </a:solidFill>
                <a:latin typeface="Lexend Mega Black"/>
                <a:ea typeface="Lexend Mega Black"/>
                <a:cs typeface="Lexend Mega Black"/>
                <a:sym typeface="Lexend Mega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Mega Black"/>
              <a:buNone/>
              <a:defRPr sz="2800">
                <a:solidFill>
                  <a:schemeClr val="dk1"/>
                </a:solidFill>
                <a:latin typeface="Lexend Mega Black"/>
                <a:ea typeface="Lexend Mega Black"/>
                <a:cs typeface="Lexend Mega Black"/>
                <a:sym typeface="Lexend Mega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Mega Black"/>
              <a:buNone/>
              <a:defRPr sz="2800">
                <a:solidFill>
                  <a:schemeClr val="dk1"/>
                </a:solidFill>
                <a:latin typeface="Lexend Mega Black"/>
                <a:ea typeface="Lexend Mega Black"/>
                <a:cs typeface="Lexend Mega Black"/>
                <a:sym typeface="Lexend Mega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Mega Black"/>
              <a:buNone/>
              <a:defRPr sz="2800">
                <a:solidFill>
                  <a:schemeClr val="dk1"/>
                </a:solidFill>
                <a:latin typeface="Lexend Mega Black"/>
                <a:ea typeface="Lexend Mega Black"/>
                <a:cs typeface="Lexend Mega Black"/>
                <a:sym typeface="Lexend Mega Black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1675" y="1152475"/>
            <a:ext cx="77208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ntic"/>
              <a:buChar char="●"/>
              <a:defRPr sz="1800">
                <a:solidFill>
                  <a:schemeClr val="dk1"/>
                </a:solidFill>
                <a:latin typeface="Antic"/>
                <a:ea typeface="Antic"/>
                <a:cs typeface="Antic"/>
                <a:sym typeface="Antic"/>
              </a:defRPr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ic"/>
              <a:buChar char="○"/>
              <a:defRPr>
                <a:solidFill>
                  <a:schemeClr val="dk1"/>
                </a:solidFill>
                <a:latin typeface="Antic"/>
                <a:ea typeface="Antic"/>
                <a:cs typeface="Antic"/>
                <a:sym typeface="Antic"/>
              </a:defRPr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ic"/>
              <a:buChar char="■"/>
              <a:defRPr>
                <a:solidFill>
                  <a:schemeClr val="dk1"/>
                </a:solidFill>
                <a:latin typeface="Antic"/>
                <a:ea typeface="Antic"/>
                <a:cs typeface="Antic"/>
                <a:sym typeface="Antic"/>
              </a:defRPr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ic"/>
              <a:buChar char="●"/>
              <a:defRPr>
                <a:solidFill>
                  <a:schemeClr val="dk1"/>
                </a:solidFill>
                <a:latin typeface="Antic"/>
                <a:ea typeface="Antic"/>
                <a:cs typeface="Antic"/>
                <a:sym typeface="Antic"/>
              </a:defRPr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ic"/>
              <a:buChar char="○"/>
              <a:defRPr>
                <a:solidFill>
                  <a:schemeClr val="dk1"/>
                </a:solidFill>
                <a:latin typeface="Antic"/>
                <a:ea typeface="Antic"/>
                <a:cs typeface="Antic"/>
                <a:sym typeface="Antic"/>
              </a:defRPr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ic"/>
              <a:buChar char="■"/>
              <a:defRPr>
                <a:solidFill>
                  <a:schemeClr val="dk1"/>
                </a:solidFill>
                <a:latin typeface="Antic"/>
                <a:ea typeface="Antic"/>
                <a:cs typeface="Antic"/>
                <a:sym typeface="Antic"/>
              </a:defRPr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ic"/>
              <a:buChar char="●"/>
              <a:defRPr>
                <a:solidFill>
                  <a:schemeClr val="dk1"/>
                </a:solidFill>
                <a:latin typeface="Antic"/>
                <a:ea typeface="Antic"/>
                <a:cs typeface="Antic"/>
                <a:sym typeface="Antic"/>
              </a:defRPr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ic"/>
              <a:buChar char="○"/>
              <a:defRPr>
                <a:solidFill>
                  <a:schemeClr val="dk1"/>
                </a:solidFill>
                <a:latin typeface="Antic"/>
                <a:ea typeface="Antic"/>
                <a:cs typeface="Antic"/>
                <a:sym typeface="Antic"/>
              </a:defRPr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ic"/>
              <a:buChar char="■"/>
              <a:defRPr>
                <a:solidFill>
                  <a:schemeClr val="dk1"/>
                </a:solidFill>
                <a:latin typeface="Antic"/>
                <a:ea typeface="Antic"/>
                <a:cs typeface="Antic"/>
                <a:sym typeface="Ant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19.png"/><Relationship Id="rId5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youtube.com/watch?v=zjFclOfG8CI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s://www.youtube.com/watch?v=_AsWhE0vpHA" TargetMode="External"/><Relationship Id="rId4" Type="http://schemas.openxmlformats.org/officeDocument/2006/relationships/hyperlink" Target="https://www.youtube.com/watch?v=xLWVj5uOJPM" TargetMode="External"/><Relationship Id="rId5" Type="http://schemas.openxmlformats.org/officeDocument/2006/relationships/hyperlink" Target="https://www.youtube.com/watch?v=xLWVj5uOJPM" TargetMode="External"/><Relationship Id="rId6" Type="http://schemas.openxmlformats.org/officeDocument/2006/relationships/hyperlink" Target="https://www.youtube.com/watch?v=LA_WHDIF_kA" TargetMode="External"/><Relationship Id="rId7" Type="http://schemas.openxmlformats.org/officeDocument/2006/relationships/hyperlink" Target="https://www.youtube.com/watch?v=Tuj5IvBWHh4" TargetMode="Externa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5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5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s://www.youtube.com/watch?v=drnxQO8KXiQ" TargetMode="External"/><Relationship Id="rId4" Type="http://schemas.openxmlformats.org/officeDocument/2006/relationships/image" Target="../media/image9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5.png"/><Relationship Id="rId4" Type="http://schemas.openxmlformats.org/officeDocument/2006/relationships/image" Target="../media/image13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s://www.youtube.com/watch?v=jITXIfyeAnM" TargetMode="External"/><Relationship Id="rId4" Type="http://schemas.openxmlformats.org/officeDocument/2006/relationships/image" Target="../media/image24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4.png"/><Relationship Id="rId4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gif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8.jpg"/><Relationship Id="rId4" Type="http://schemas.openxmlformats.org/officeDocument/2006/relationships/image" Target="../media/image18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6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hyperlink" Target="https://www.youtube.com/watch?v=xa115InUQIg" TargetMode="External"/><Relationship Id="rId4" Type="http://schemas.openxmlformats.org/officeDocument/2006/relationships/image" Target="../media/image10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hyperlink" Target="https://www.youtube.com/watch?v=RI3_QyHW_CA" TargetMode="External"/><Relationship Id="rId4" Type="http://schemas.openxmlformats.org/officeDocument/2006/relationships/hyperlink" Target="https://www.youtube.com/watch?v=RI3_QyHW_CA" TargetMode="External"/><Relationship Id="rId5" Type="http://schemas.openxmlformats.org/officeDocument/2006/relationships/image" Target="../media/image22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hyperlink" Target="https://www.youtube.com/watch?v=TwdwwXYtLu0" TargetMode="External"/><Relationship Id="rId4" Type="http://schemas.openxmlformats.org/officeDocument/2006/relationships/image" Target="../media/image21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0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hyperlink" Target="https://www.youtube.com/watch?v=xurdb0vpyns" TargetMode="External"/><Relationship Id="rId4" Type="http://schemas.openxmlformats.org/officeDocument/2006/relationships/image" Target="../media/image26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Relationship Id="rId3" Type="http://schemas.openxmlformats.org/officeDocument/2006/relationships/hyperlink" Target="https://www.youtube.com/watch?v=LZAvligNeVw" TargetMode="External"/><Relationship Id="rId4" Type="http://schemas.openxmlformats.org/officeDocument/2006/relationships/image" Target="../media/image23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Relationship Id="rId3" Type="http://schemas.openxmlformats.org/officeDocument/2006/relationships/hyperlink" Target="https://www.youtube.com/watch?v=XcjMntOAxNE" TargetMode="External"/><Relationship Id="rId4" Type="http://schemas.openxmlformats.org/officeDocument/2006/relationships/hyperlink" Target="https://www.youtube.com/watch?v=-gnBVwf9cWE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50.xml"/><Relationship Id="rId3" Type="http://schemas.openxmlformats.org/officeDocument/2006/relationships/hyperlink" Target="https://www.youtube.com/watch?v=BgXDMYLVJdU&amp;t=2s" TargetMode="External"/><Relationship Id="rId4" Type="http://schemas.openxmlformats.org/officeDocument/2006/relationships/hyperlink" Target="https://www.youtube.com/watch?v=BgXDMYLVJdU" TargetMode="External"/><Relationship Id="rId5" Type="http://schemas.openxmlformats.org/officeDocument/2006/relationships/image" Target="../media/image29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Relationship Id="rId3" Type="http://schemas.openxmlformats.org/officeDocument/2006/relationships/hyperlink" Target="https://www.youtube.com/watch?v=K9msRsOKZA8" TargetMode="Externa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54.xml"/><Relationship Id="rId3" Type="http://schemas.openxmlformats.org/officeDocument/2006/relationships/hyperlink" Target="https://www.youtube.com/watch?v=LKdoWgwOtB4" TargetMode="External"/><Relationship Id="rId4" Type="http://schemas.openxmlformats.org/officeDocument/2006/relationships/hyperlink" Target="https://www.youtube.com/watch?v=gL27sLymFUw" TargetMode="External"/><Relationship Id="rId5" Type="http://schemas.openxmlformats.org/officeDocument/2006/relationships/image" Target="../media/image31.jp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<Relationship Id="rId3" Type="http://schemas.openxmlformats.org/officeDocument/2006/relationships/hyperlink" Target="https://www.youtube.com/watch?v=vNya432o3gI" TargetMode="Externa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9.xml"/><Relationship Id="rId3" Type="http://schemas.openxmlformats.org/officeDocument/2006/relationships/hyperlink" Target="https://quizizz.com/admin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3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39"/>
          <p:cNvSpPr txBox="1"/>
          <p:nvPr>
            <p:ph type="ctrTitle"/>
          </p:nvPr>
        </p:nvSpPr>
        <p:spPr>
          <a:xfrm>
            <a:off x="711775" y="1713000"/>
            <a:ext cx="4881300" cy="171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/>
              <a:t>1-2</a:t>
            </a:r>
            <a:endParaRPr sz="4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/>
              <a:t>明眸行動</a:t>
            </a:r>
            <a:endParaRPr sz="4500"/>
          </a:p>
        </p:txBody>
      </p:sp>
      <p:pic>
        <p:nvPicPr>
          <p:cNvPr id="464" name="Google Shape;464;p3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0897" l="6428" r="0" t="0"/>
          <a:stretch/>
        </p:blipFill>
        <p:spPr>
          <a:xfrm>
            <a:off x="5593075" y="545575"/>
            <a:ext cx="2839276" cy="406260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48"/>
          <p:cNvSpPr txBox="1"/>
          <p:nvPr>
            <p:ph type="title"/>
          </p:nvPr>
        </p:nvSpPr>
        <p:spPr>
          <a:xfrm>
            <a:off x="375200" y="1569750"/>
            <a:ext cx="5003400" cy="200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latin typeface="Microsoft JhengHei"/>
                <a:ea typeface="Microsoft JhengHei"/>
                <a:cs typeface="Microsoft JhengHei"/>
                <a:sym typeface="Microsoft JhengHei"/>
              </a:rPr>
              <a:t>入學的第一學期會舉辦全身性健康檢查。</a:t>
            </a:r>
            <a:endParaRPr b="1" sz="27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latin typeface="Microsoft JhengHei"/>
                <a:ea typeface="Microsoft JhengHei"/>
                <a:cs typeface="Microsoft JhengHei"/>
                <a:sym typeface="Microsoft JhengHei"/>
              </a:rPr>
              <a:t>還記得做了哪些檢查的項</a:t>
            </a:r>
            <a:r>
              <a:rPr b="1" lang="en" sz="2700">
                <a:latin typeface="Microsoft JhengHei"/>
                <a:ea typeface="Microsoft JhengHei"/>
                <a:cs typeface="Microsoft JhengHei"/>
                <a:sym typeface="Microsoft JhengHei"/>
              </a:rPr>
              <a:t>目</a:t>
            </a:r>
            <a:r>
              <a:rPr b="1" lang="en" sz="2700">
                <a:latin typeface="Microsoft JhengHei"/>
                <a:ea typeface="Microsoft JhengHei"/>
                <a:cs typeface="Microsoft JhengHei"/>
                <a:sym typeface="Microsoft JhengHei"/>
              </a:rPr>
              <a:t>嗎？</a:t>
            </a:r>
            <a:endParaRPr sz="3100"/>
          </a:p>
        </p:txBody>
      </p:sp>
      <p:pic>
        <p:nvPicPr>
          <p:cNvPr id="517" name="Google Shape;517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6436" l="4015" r="12664" t="0"/>
          <a:stretch/>
        </p:blipFill>
        <p:spPr>
          <a:xfrm>
            <a:off x="5665325" y="844475"/>
            <a:ext cx="2767151" cy="3469798"/>
          </a:xfrm>
          <a:prstGeom prst="rect">
            <a:avLst/>
          </a:prstGeom>
        </p:spPr>
      </p:pic>
      <p:sp>
        <p:nvSpPr>
          <p:cNvPr id="518" name="Google Shape;518;p48"/>
          <p:cNvSpPr txBox="1"/>
          <p:nvPr/>
        </p:nvSpPr>
        <p:spPr>
          <a:xfrm>
            <a:off x="8450025" y="0"/>
            <a:ext cx="6939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Antic"/>
                <a:ea typeface="Antic"/>
                <a:cs typeface="Antic"/>
                <a:sym typeface="Antic"/>
              </a:rPr>
              <a:t>P.26</a:t>
            </a:r>
            <a:endParaRPr b="1" sz="2000">
              <a:solidFill>
                <a:schemeClr val="dk1"/>
              </a:solidFill>
              <a:latin typeface="Antic"/>
              <a:ea typeface="Antic"/>
              <a:cs typeface="Antic"/>
              <a:sym typeface="Ant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" name="Google Shape;523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04115" y="-1"/>
            <a:ext cx="5239885" cy="5143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4" name="Google Shape;524;p49"/>
          <p:cNvGrpSpPr/>
          <p:nvPr/>
        </p:nvGrpSpPr>
        <p:grpSpPr>
          <a:xfrm>
            <a:off x="0" y="0"/>
            <a:ext cx="3201890" cy="2498311"/>
            <a:chOff x="0" y="-1"/>
            <a:chExt cx="3629850" cy="2909750"/>
          </a:xfrm>
        </p:grpSpPr>
        <p:pic>
          <p:nvPicPr>
            <p:cNvPr id="525" name="Google Shape;525;p4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-1"/>
              <a:ext cx="3629850" cy="290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6" name="Google Shape;526;p49"/>
            <p:cNvSpPr txBox="1"/>
            <p:nvPr/>
          </p:nvSpPr>
          <p:spPr>
            <a:xfrm>
              <a:off x="477695" y="1087379"/>
              <a:ext cx="2902200" cy="140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200">
                  <a:latin typeface="Lexend Mega"/>
                  <a:ea typeface="Lexend Mega"/>
                  <a:cs typeface="Lexend Mega"/>
                  <a:sym typeface="Lexend Mega"/>
                </a:rPr>
                <a:t>拿到檢查報告之後，若有發現異常的結果該怎麼辦呢？</a:t>
              </a:r>
              <a:endParaRPr b="1" sz="1800">
                <a:latin typeface="Lexend Mega"/>
                <a:ea typeface="Lexend Mega"/>
                <a:cs typeface="Lexend Mega"/>
                <a:sym typeface="Lexend Mega"/>
              </a:endParaRPr>
            </a:p>
          </p:txBody>
        </p:sp>
      </p:grpSp>
      <p:grpSp>
        <p:nvGrpSpPr>
          <p:cNvPr id="527" name="Google Shape;527;p49"/>
          <p:cNvGrpSpPr/>
          <p:nvPr/>
        </p:nvGrpSpPr>
        <p:grpSpPr>
          <a:xfrm>
            <a:off x="-105348" y="2498364"/>
            <a:ext cx="3307169" cy="2498401"/>
            <a:chOff x="-75962" y="2909739"/>
            <a:chExt cx="3781783" cy="3290400"/>
          </a:xfrm>
        </p:grpSpPr>
        <p:pic>
          <p:nvPicPr>
            <p:cNvPr id="528" name="Google Shape;528;p4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-75962" y="2909739"/>
              <a:ext cx="3781783" cy="3290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9" name="Google Shape;529;p49"/>
            <p:cNvSpPr txBox="1"/>
            <p:nvPr/>
          </p:nvSpPr>
          <p:spPr>
            <a:xfrm>
              <a:off x="396362" y="4163442"/>
              <a:ext cx="2957700" cy="159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200">
                  <a:latin typeface="Microsoft JhengHei"/>
                  <a:ea typeface="Microsoft JhengHei"/>
                  <a:cs typeface="Microsoft JhengHei"/>
                  <a:sym typeface="Microsoft JhengHei"/>
                </a:rPr>
                <a:t>須告知家長，尋求醫療服務，並調整自己的生活習慣。</a:t>
              </a:r>
              <a:endParaRPr b="1" sz="2200"/>
            </a:p>
          </p:txBody>
        </p:sp>
      </p:grpSp>
      <p:sp>
        <p:nvSpPr>
          <p:cNvPr id="530" name="Google Shape;530;p49"/>
          <p:cNvSpPr txBox="1"/>
          <p:nvPr/>
        </p:nvSpPr>
        <p:spPr>
          <a:xfrm>
            <a:off x="8288375" y="4614450"/>
            <a:ext cx="693900" cy="52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Antic"/>
                <a:ea typeface="Antic"/>
                <a:cs typeface="Antic"/>
                <a:sym typeface="Antic"/>
              </a:rPr>
              <a:t>P.09</a:t>
            </a:r>
            <a:endParaRPr b="1" sz="2000">
              <a:solidFill>
                <a:schemeClr val="dk1"/>
              </a:solidFill>
              <a:latin typeface="Antic"/>
              <a:ea typeface="Antic"/>
              <a:cs typeface="Antic"/>
              <a:sym typeface="Ant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50"/>
          <p:cNvSpPr txBox="1"/>
          <p:nvPr>
            <p:ph idx="1" type="subTitle"/>
          </p:nvPr>
        </p:nvSpPr>
        <p:spPr>
          <a:xfrm>
            <a:off x="3917325" y="1537500"/>
            <a:ext cx="4797300" cy="285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latin typeface="Microsoft JhengHei"/>
                <a:ea typeface="Microsoft JhengHei"/>
                <a:cs typeface="Microsoft JhengHei"/>
                <a:sym typeface="Microsoft JhengHei"/>
              </a:rPr>
              <a:t>學校的視力檢查，是</a:t>
            </a:r>
            <a:r>
              <a:rPr b="1" lang="en" sz="2700">
                <a:highlight>
                  <a:srgbClr val="EA9999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初步檢查眼睛看東西的能力</a:t>
            </a:r>
            <a:r>
              <a:rPr b="1" lang="en" sz="2700">
                <a:latin typeface="Microsoft JhengHei"/>
                <a:ea typeface="Microsoft JhengHei"/>
                <a:cs typeface="Microsoft JhengHei"/>
                <a:sym typeface="Microsoft JhengHei"/>
              </a:rPr>
              <a:t>，達到1.0便是正常的視力。</a:t>
            </a:r>
            <a:endParaRPr b="1" sz="27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latin typeface="Microsoft JhengHei"/>
                <a:ea typeface="Microsoft JhengHei"/>
                <a:cs typeface="Microsoft JhengHei"/>
                <a:sym typeface="Microsoft JhengHei"/>
              </a:rPr>
              <a:t>而且</a:t>
            </a:r>
            <a:r>
              <a:rPr b="1" lang="en" sz="2700">
                <a:highlight>
                  <a:srgbClr val="EA9999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視力疾病</a:t>
            </a:r>
            <a:r>
              <a:rPr b="1" lang="en" sz="2700">
                <a:latin typeface="Microsoft JhengHei"/>
                <a:ea typeface="Microsoft JhengHei"/>
                <a:cs typeface="Microsoft JhengHei"/>
                <a:sym typeface="Microsoft JhengHei"/>
              </a:rPr>
              <a:t>往往都是</a:t>
            </a:r>
            <a:r>
              <a:rPr b="1" lang="en" sz="2700">
                <a:solidFill>
                  <a:srgbClr val="000000"/>
                </a:solidFill>
                <a:highlight>
                  <a:srgbClr val="EA9999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不可逆</a:t>
            </a:r>
            <a:r>
              <a:rPr b="1" lang="en" sz="2700">
                <a:latin typeface="Microsoft JhengHei"/>
                <a:ea typeface="Microsoft JhengHei"/>
                <a:cs typeface="Microsoft JhengHei"/>
                <a:sym typeface="Microsoft JhengHei"/>
              </a:rPr>
              <a:t>的</a:t>
            </a:r>
            <a:r>
              <a:rPr b="1" lang="en" sz="2700"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b="1" sz="27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536" name="Google Shape;536;p5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5333" r="16111" t="0"/>
          <a:stretch/>
        </p:blipFill>
        <p:spPr>
          <a:xfrm flipH="1">
            <a:off x="0" y="1299963"/>
            <a:ext cx="3917348" cy="3326275"/>
          </a:xfrm>
          <a:prstGeom prst="rect">
            <a:avLst/>
          </a:prstGeom>
        </p:spPr>
      </p:pic>
      <p:sp>
        <p:nvSpPr>
          <p:cNvPr id="537" name="Google Shape;537;p50"/>
          <p:cNvSpPr txBox="1"/>
          <p:nvPr/>
        </p:nvSpPr>
        <p:spPr>
          <a:xfrm>
            <a:off x="0" y="0"/>
            <a:ext cx="6939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Antic"/>
                <a:ea typeface="Antic"/>
                <a:cs typeface="Antic"/>
                <a:sym typeface="Antic"/>
              </a:rPr>
              <a:t>P.27</a:t>
            </a:r>
            <a:endParaRPr b="1" sz="2000">
              <a:solidFill>
                <a:schemeClr val="dk1"/>
              </a:solidFill>
              <a:latin typeface="Antic"/>
              <a:ea typeface="Antic"/>
              <a:cs typeface="Antic"/>
              <a:sym typeface="Ant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51"/>
          <p:cNvSpPr txBox="1"/>
          <p:nvPr>
            <p:ph type="title"/>
          </p:nvPr>
        </p:nvSpPr>
        <p:spPr>
          <a:xfrm>
            <a:off x="720000" y="532500"/>
            <a:ext cx="7704000" cy="48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None/>
            </a:pPr>
            <a:r>
              <a:rPr b="1" lang="en" sz="3600" u="sng">
                <a:solidFill>
                  <a:schemeClr val="hlink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3"/>
              </a:rPr>
              <a:t>臺灣12～17歲青少年平均近視率</a:t>
            </a:r>
            <a:endParaRPr sz="4000"/>
          </a:p>
        </p:txBody>
      </p:sp>
      <p:sp>
        <p:nvSpPr>
          <p:cNvPr id="543" name="Google Shape;543;p51"/>
          <p:cNvSpPr/>
          <p:nvPr/>
        </p:nvSpPr>
        <p:spPr>
          <a:xfrm>
            <a:off x="3345216" y="3069209"/>
            <a:ext cx="1132690" cy="242227"/>
          </a:xfrm>
          <a:custGeom>
            <a:rect b="b" l="l" r="r" t="t"/>
            <a:pathLst>
              <a:path extrusionOk="0" h="13204" w="59156">
                <a:moveTo>
                  <a:pt x="1" y="0"/>
                </a:moveTo>
                <a:lnTo>
                  <a:pt x="1" y="0"/>
                </a:lnTo>
                <a:close/>
                <a:moveTo>
                  <a:pt x="59155" y="13203"/>
                </a:move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p51"/>
          <p:cNvSpPr/>
          <p:nvPr/>
        </p:nvSpPr>
        <p:spPr>
          <a:xfrm>
            <a:off x="2181776" y="1797864"/>
            <a:ext cx="3154474" cy="2281549"/>
          </a:xfrm>
          <a:custGeom>
            <a:rect b="b" l="l" r="r" t="t"/>
            <a:pathLst>
              <a:path extrusionOk="0" h="124369" w="164746">
                <a:moveTo>
                  <a:pt x="49520" y="11070"/>
                </a:moveTo>
                <a:cubicBezTo>
                  <a:pt x="49737" y="11070"/>
                  <a:pt x="49861" y="11136"/>
                  <a:pt x="49875" y="11358"/>
                </a:cubicBezTo>
                <a:cubicBezTo>
                  <a:pt x="49875" y="11575"/>
                  <a:pt x="49818" y="11698"/>
                  <a:pt x="49684" y="11698"/>
                </a:cubicBezTo>
                <a:cubicBezTo>
                  <a:pt x="49636" y="11698"/>
                  <a:pt x="49580" y="11683"/>
                  <a:pt x="49512" y="11651"/>
                </a:cubicBezTo>
                <a:cubicBezTo>
                  <a:pt x="49305" y="11565"/>
                  <a:pt x="49115" y="11444"/>
                  <a:pt x="48925" y="11323"/>
                </a:cubicBezTo>
                <a:lnTo>
                  <a:pt x="49339" y="11081"/>
                </a:lnTo>
                <a:cubicBezTo>
                  <a:pt x="49405" y="11074"/>
                  <a:pt x="49465" y="11070"/>
                  <a:pt x="49520" y="11070"/>
                </a:cubicBezTo>
                <a:close/>
                <a:moveTo>
                  <a:pt x="46983" y="11081"/>
                </a:moveTo>
                <a:cubicBezTo>
                  <a:pt x="47014" y="11081"/>
                  <a:pt x="47051" y="11087"/>
                  <a:pt x="47093" y="11098"/>
                </a:cubicBezTo>
                <a:cubicBezTo>
                  <a:pt x="47369" y="11185"/>
                  <a:pt x="47870" y="11168"/>
                  <a:pt x="47767" y="11686"/>
                </a:cubicBezTo>
                <a:cubicBezTo>
                  <a:pt x="47732" y="11893"/>
                  <a:pt x="47888" y="12274"/>
                  <a:pt x="47490" y="12343"/>
                </a:cubicBezTo>
                <a:cubicBezTo>
                  <a:pt x="47110" y="12222"/>
                  <a:pt x="46834" y="11893"/>
                  <a:pt x="46799" y="11496"/>
                </a:cubicBezTo>
                <a:cubicBezTo>
                  <a:pt x="46784" y="11302"/>
                  <a:pt x="46782" y="11081"/>
                  <a:pt x="46983" y="11081"/>
                </a:cubicBezTo>
                <a:close/>
                <a:moveTo>
                  <a:pt x="38158" y="11530"/>
                </a:moveTo>
                <a:cubicBezTo>
                  <a:pt x="38279" y="11530"/>
                  <a:pt x="38417" y="11703"/>
                  <a:pt x="38642" y="11876"/>
                </a:cubicBezTo>
                <a:cubicBezTo>
                  <a:pt x="38366" y="12118"/>
                  <a:pt x="38089" y="12360"/>
                  <a:pt x="37778" y="12585"/>
                </a:cubicBezTo>
                <a:cubicBezTo>
                  <a:pt x="35549" y="13967"/>
                  <a:pt x="35514" y="15903"/>
                  <a:pt x="37692" y="17268"/>
                </a:cubicBezTo>
                <a:cubicBezTo>
                  <a:pt x="38003" y="17458"/>
                  <a:pt x="38227" y="17631"/>
                  <a:pt x="38158" y="18080"/>
                </a:cubicBezTo>
                <a:cubicBezTo>
                  <a:pt x="38106" y="18529"/>
                  <a:pt x="37951" y="18599"/>
                  <a:pt x="37553" y="18737"/>
                </a:cubicBezTo>
                <a:cubicBezTo>
                  <a:pt x="36568" y="19117"/>
                  <a:pt x="36309" y="19981"/>
                  <a:pt x="36378" y="20949"/>
                </a:cubicBezTo>
                <a:cubicBezTo>
                  <a:pt x="36427" y="21679"/>
                  <a:pt x="36279" y="22143"/>
                  <a:pt x="35819" y="22143"/>
                </a:cubicBezTo>
                <a:cubicBezTo>
                  <a:pt x="35625" y="22143"/>
                  <a:pt x="35377" y="22061"/>
                  <a:pt x="35065" y="21882"/>
                </a:cubicBezTo>
                <a:cubicBezTo>
                  <a:pt x="34913" y="21798"/>
                  <a:pt x="34745" y="21754"/>
                  <a:pt x="34578" y="21754"/>
                </a:cubicBezTo>
                <a:cubicBezTo>
                  <a:pt x="34403" y="21754"/>
                  <a:pt x="34230" y="21802"/>
                  <a:pt x="34080" y="21899"/>
                </a:cubicBezTo>
                <a:cubicBezTo>
                  <a:pt x="33134" y="22372"/>
                  <a:pt x="32094" y="22613"/>
                  <a:pt x="31041" y="22613"/>
                </a:cubicBezTo>
                <a:cubicBezTo>
                  <a:pt x="30747" y="22613"/>
                  <a:pt x="30451" y="22594"/>
                  <a:pt x="30157" y="22556"/>
                </a:cubicBezTo>
                <a:cubicBezTo>
                  <a:pt x="29915" y="22521"/>
                  <a:pt x="29759" y="22608"/>
                  <a:pt x="29829" y="22262"/>
                </a:cubicBezTo>
                <a:lnTo>
                  <a:pt x="29829" y="22262"/>
                </a:lnTo>
                <a:lnTo>
                  <a:pt x="29829" y="22279"/>
                </a:lnTo>
                <a:cubicBezTo>
                  <a:pt x="29898" y="21986"/>
                  <a:pt x="29984" y="21882"/>
                  <a:pt x="30364" y="21830"/>
                </a:cubicBezTo>
                <a:cubicBezTo>
                  <a:pt x="31505" y="21675"/>
                  <a:pt x="32836" y="21467"/>
                  <a:pt x="33354" y="20361"/>
                </a:cubicBezTo>
                <a:cubicBezTo>
                  <a:pt x="33821" y="19342"/>
                  <a:pt x="33872" y="18184"/>
                  <a:pt x="34927" y="17458"/>
                </a:cubicBezTo>
                <a:cubicBezTo>
                  <a:pt x="35238" y="17216"/>
                  <a:pt x="34978" y="16836"/>
                  <a:pt x="34667" y="16594"/>
                </a:cubicBezTo>
                <a:cubicBezTo>
                  <a:pt x="33216" y="15436"/>
                  <a:pt x="33907" y="14572"/>
                  <a:pt x="35099" y="13846"/>
                </a:cubicBezTo>
                <a:cubicBezTo>
                  <a:pt x="35860" y="13380"/>
                  <a:pt x="36724" y="13086"/>
                  <a:pt x="37018" y="12066"/>
                </a:cubicBezTo>
                <a:cubicBezTo>
                  <a:pt x="37156" y="11582"/>
                  <a:pt x="37709" y="11548"/>
                  <a:pt x="38158" y="11530"/>
                </a:cubicBezTo>
                <a:close/>
                <a:moveTo>
                  <a:pt x="46802" y="32066"/>
                </a:moveTo>
                <a:cubicBezTo>
                  <a:pt x="47245" y="32066"/>
                  <a:pt x="47720" y="32469"/>
                  <a:pt x="47888" y="33080"/>
                </a:cubicBezTo>
                <a:cubicBezTo>
                  <a:pt x="48059" y="33754"/>
                  <a:pt x="48393" y="34225"/>
                  <a:pt x="48918" y="34225"/>
                </a:cubicBezTo>
                <a:cubicBezTo>
                  <a:pt x="49080" y="34225"/>
                  <a:pt x="49261" y="34181"/>
                  <a:pt x="49460" y="34083"/>
                </a:cubicBezTo>
                <a:cubicBezTo>
                  <a:pt x="50103" y="33764"/>
                  <a:pt x="50701" y="33627"/>
                  <a:pt x="51269" y="33627"/>
                </a:cubicBezTo>
                <a:cubicBezTo>
                  <a:pt x="52489" y="33627"/>
                  <a:pt x="53566" y="34260"/>
                  <a:pt x="54628" y="35085"/>
                </a:cubicBezTo>
                <a:cubicBezTo>
                  <a:pt x="54818" y="35223"/>
                  <a:pt x="55008" y="35396"/>
                  <a:pt x="55163" y="35586"/>
                </a:cubicBezTo>
                <a:cubicBezTo>
                  <a:pt x="55543" y="36053"/>
                  <a:pt x="56684" y="36070"/>
                  <a:pt x="56321" y="36917"/>
                </a:cubicBezTo>
                <a:lnTo>
                  <a:pt x="56321" y="36934"/>
                </a:lnTo>
                <a:cubicBezTo>
                  <a:pt x="56149" y="37350"/>
                  <a:pt x="55751" y="37415"/>
                  <a:pt x="55318" y="37415"/>
                </a:cubicBezTo>
                <a:cubicBezTo>
                  <a:pt x="55122" y="37415"/>
                  <a:pt x="54919" y="37401"/>
                  <a:pt x="54727" y="37401"/>
                </a:cubicBezTo>
                <a:cubicBezTo>
                  <a:pt x="54620" y="37401"/>
                  <a:pt x="54517" y="37405"/>
                  <a:pt x="54420" y="37418"/>
                </a:cubicBezTo>
                <a:cubicBezTo>
                  <a:pt x="54278" y="37432"/>
                  <a:pt x="54136" y="37440"/>
                  <a:pt x="53995" y="37440"/>
                </a:cubicBezTo>
                <a:cubicBezTo>
                  <a:pt x="53292" y="37440"/>
                  <a:pt x="52602" y="37262"/>
                  <a:pt x="51983" y="36917"/>
                </a:cubicBezTo>
                <a:cubicBezTo>
                  <a:pt x="51332" y="36539"/>
                  <a:pt x="50680" y="36418"/>
                  <a:pt x="50028" y="36418"/>
                </a:cubicBezTo>
                <a:cubicBezTo>
                  <a:pt x="48867" y="36418"/>
                  <a:pt x="47706" y="36802"/>
                  <a:pt x="46545" y="36802"/>
                </a:cubicBezTo>
                <a:cubicBezTo>
                  <a:pt x="46302" y="36802"/>
                  <a:pt x="46058" y="36785"/>
                  <a:pt x="45814" y="36744"/>
                </a:cubicBezTo>
                <a:cubicBezTo>
                  <a:pt x="44881" y="36588"/>
                  <a:pt x="44552" y="36105"/>
                  <a:pt x="44673" y="35241"/>
                </a:cubicBezTo>
                <a:cubicBezTo>
                  <a:pt x="44846" y="34083"/>
                  <a:pt x="45537" y="33115"/>
                  <a:pt x="46263" y="32320"/>
                </a:cubicBezTo>
                <a:cubicBezTo>
                  <a:pt x="46417" y="32145"/>
                  <a:pt x="46607" y="32066"/>
                  <a:pt x="46802" y="32066"/>
                </a:cubicBezTo>
                <a:close/>
                <a:moveTo>
                  <a:pt x="64554" y="31370"/>
                </a:moveTo>
                <a:cubicBezTo>
                  <a:pt x="64860" y="31370"/>
                  <a:pt x="65185" y="31437"/>
                  <a:pt x="65532" y="31594"/>
                </a:cubicBezTo>
                <a:cubicBezTo>
                  <a:pt x="65878" y="31767"/>
                  <a:pt x="65930" y="32251"/>
                  <a:pt x="65636" y="32493"/>
                </a:cubicBezTo>
                <a:cubicBezTo>
                  <a:pt x="64063" y="34065"/>
                  <a:pt x="64184" y="35085"/>
                  <a:pt x="65895" y="36588"/>
                </a:cubicBezTo>
                <a:cubicBezTo>
                  <a:pt x="67243" y="37815"/>
                  <a:pt x="67762" y="39544"/>
                  <a:pt x="68211" y="41237"/>
                </a:cubicBezTo>
                <a:cubicBezTo>
                  <a:pt x="68364" y="41802"/>
                  <a:pt x="68057" y="41990"/>
                  <a:pt x="67435" y="41990"/>
                </a:cubicBezTo>
                <a:cubicBezTo>
                  <a:pt x="67353" y="41990"/>
                  <a:pt x="67266" y="41986"/>
                  <a:pt x="67174" y="41980"/>
                </a:cubicBezTo>
                <a:cubicBezTo>
                  <a:pt x="66517" y="41064"/>
                  <a:pt x="64271" y="41825"/>
                  <a:pt x="64547" y="39146"/>
                </a:cubicBezTo>
                <a:lnTo>
                  <a:pt x="64547" y="39146"/>
                </a:lnTo>
                <a:lnTo>
                  <a:pt x="64547" y="39181"/>
                </a:lnTo>
                <a:cubicBezTo>
                  <a:pt x="64685" y="37885"/>
                  <a:pt x="63113" y="36295"/>
                  <a:pt x="62076" y="35050"/>
                </a:cubicBezTo>
                <a:cubicBezTo>
                  <a:pt x="61281" y="34100"/>
                  <a:pt x="61385" y="33288"/>
                  <a:pt x="62076" y="32683"/>
                </a:cubicBezTo>
                <a:cubicBezTo>
                  <a:pt x="62786" y="32052"/>
                  <a:pt x="63577" y="31370"/>
                  <a:pt x="64554" y="31370"/>
                </a:cubicBezTo>
                <a:close/>
                <a:moveTo>
                  <a:pt x="30705" y="33465"/>
                </a:moveTo>
                <a:cubicBezTo>
                  <a:pt x="30874" y="33465"/>
                  <a:pt x="31043" y="33637"/>
                  <a:pt x="31090" y="33720"/>
                </a:cubicBezTo>
                <a:cubicBezTo>
                  <a:pt x="31920" y="35120"/>
                  <a:pt x="33579" y="35258"/>
                  <a:pt x="34719" y="36226"/>
                </a:cubicBezTo>
                <a:cubicBezTo>
                  <a:pt x="36205" y="37487"/>
                  <a:pt x="36275" y="39354"/>
                  <a:pt x="37191" y="40822"/>
                </a:cubicBezTo>
                <a:cubicBezTo>
                  <a:pt x="37484" y="41289"/>
                  <a:pt x="37571" y="41980"/>
                  <a:pt x="37968" y="42274"/>
                </a:cubicBezTo>
                <a:cubicBezTo>
                  <a:pt x="38403" y="42594"/>
                  <a:pt x="39075" y="43217"/>
                  <a:pt x="39556" y="43217"/>
                </a:cubicBezTo>
                <a:cubicBezTo>
                  <a:pt x="39725" y="43217"/>
                  <a:pt x="39870" y="43141"/>
                  <a:pt x="39973" y="42948"/>
                </a:cubicBezTo>
                <a:cubicBezTo>
                  <a:pt x="40336" y="42274"/>
                  <a:pt x="41234" y="41289"/>
                  <a:pt x="40543" y="40183"/>
                </a:cubicBezTo>
                <a:cubicBezTo>
                  <a:pt x="40301" y="39803"/>
                  <a:pt x="39610" y="39215"/>
                  <a:pt x="40284" y="38904"/>
                </a:cubicBezTo>
                <a:cubicBezTo>
                  <a:pt x="40592" y="38765"/>
                  <a:pt x="41024" y="38302"/>
                  <a:pt x="41439" y="38302"/>
                </a:cubicBezTo>
                <a:cubicBezTo>
                  <a:pt x="41746" y="38302"/>
                  <a:pt x="42043" y="38557"/>
                  <a:pt x="42271" y="39388"/>
                </a:cubicBezTo>
                <a:cubicBezTo>
                  <a:pt x="42782" y="41200"/>
                  <a:pt x="43748" y="43327"/>
                  <a:pt x="46038" y="43327"/>
                </a:cubicBezTo>
                <a:cubicBezTo>
                  <a:pt x="46150" y="43327"/>
                  <a:pt x="46266" y="43321"/>
                  <a:pt x="46384" y="43311"/>
                </a:cubicBezTo>
                <a:cubicBezTo>
                  <a:pt x="46463" y="43304"/>
                  <a:pt x="46542" y="43300"/>
                  <a:pt x="46620" y="43300"/>
                </a:cubicBezTo>
                <a:cubicBezTo>
                  <a:pt x="47585" y="43300"/>
                  <a:pt x="48526" y="43802"/>
                  <a:pt x="49487" y="43802"/>
                </a:cubicBezTo>
                <a:cubicBezTo>
                  <a:pt x="49955" y="43802"/>
                  <a:pt x="50429" y="43683"/>
                  <a:pt x="50912" y="43328"/>
                </a:cubicBezTo>
                <a:cubicBezTo>
                  <a:pt x="51106" y="43191"/>
                  <a:pt x="51242" y="43135"/>
                  <a:pt x="51336" y="43135"/>
                </a:cubicBezTo>
                <a:cubicBezTo>
                  <a:pt x="51643" y="43135"/>
                  <a:pt x="51508" y="43736"/>
                  <a:pt x="51534" y="44054"/>
                </a:cubicBezTo>
                <a:cubicBezTo>
                  <a:pt x="51845" y="45488"/>
                  <a:pt x="50843" y="46629"/>
                  <a:pt x="50618" y="47942"/>
                </a:cubicBezTo>
                <a:cubicBezTo>
                  <a:pt x="50585" y="48144"/>
                  <a:pt x="50240" y="48444"/>
                  <a:pt x="50046" y="48444"/>
                </a:cubicBezTo>
                <a:cubicBezTo>
                  <a:pt x="50041" y="48444"/>
                  <a:pt x="50036" y="48444"/>
                  <a:pt x="50031" y="48444"/>
                </a:cubicBezTo>
                <a:cubicBezTo>
                  <a:pt x="49523" y="48389"/>
                  <a:pt x="49010" y="48372"/>
                  <a:pt x="48494" y="48372"/>
                </a:cubicBezTo>
                <a:cubicBezTo>
                  <a:pt x="47534" y="48372"/>
                  <a:pt x="46564" y="48433"/>
                  <a:pt x="45600" y="48433"/>
                </a:cubicBezTo>
                <a:cubicBezTo>
                  <a:pt x="43779" y="48433"/>
                  <a:pt x="41984" y="48215"/>
                  <a:pt x="40336" y="46957"/>
                </a:cubicBezTo>
                <a:cubicBezTo>
                  <a:pt x="40033" y="46726"/>
                  <a:pt x="39675" y="46623"/>
                  <a:pt x="39308" y="46623"/>
                </a:cubicBezTo>
                <a:cubicBezTo>
                  <a:pt x="38250" y="46623"/>
                  <a:pt x="37116" y="47478"/>
                  <a:pt x="37000" y="48582"/>
                </a:cubicBezTo>
                <a:cubicBezTo>
                  <a:pt x="36972" y="48947"/>
                  <a:pt x="36796" y="49426"/>
                  <a:pt x="36527" y="49426"/>
                </a:cubicBezTo>
                <a:cubicBezTo>
                  <a:pt x="36465" y="49426"/>
                  <a:pt x="36398" y="49400"/>
                  <a:pt x="36326" y="49342"/>
                </a:cubicBezTo>
                <a:cubicBezTo>
                  <a:pt x="35376" y="48582"/>
                  <a:pt x="34045" y="48772"/>
                  <a:pt x="33147" y="47752"/>
                </a:cubicBezTo>
                <a:cubicBezTo>
                  <a:pt x="32334" y="46819"/>
                  <a:pt x="30900" y="46785"/>
                  <a:pt x="29673" y="46525"/>
                </a:cubicBezTo>
                <a:cubicBezTo>
                  <a:pt x="28913" y="46370"/>
                  <a:pt x="27807" y="46422"/>
                  <a:pt x="28567" y="44953"/>
                </a:cubicBezTo>
                <a:cubicBezTo>
                  <a:pt x="28982" y="44158"/>
                  <a:pt x="29034" y="43000"/>
                  <a:pt x="28515" y="42257"/>
                </a:cubicBezTo>
                <a:cubicBezTo>
                  <a:pt x="28230" y="41853"/>
                  <a:pt x="27848" y="41722"/>
                  <a:pt x="27412" y="41722"/>
                </a:cubicBezTo>
                <a:cubicBezTo>
                  <a:pt x="27028" y="41722"/>
                  <a:pt x="26602" y="41823"/>
                  <a:pt x="26165" y="41928"/>
                </a:cubicBezTo>
                <a:cubicBezTo>
                  <a:pt x="25497" y="42091"/>
                  <a:pt x="24818" y="42128"/>
                  <a:pt x="24133" y="42128"/>
                </a:cubicBezTo>
                <a:cubicBezTo>
                  <a:pt x="23569" y="42128"/>
                  <a:pt x="23001" y="42103"/>
                  <a:pt x="22432" y="42103"/>
                </a:cubicBezTo>
                <a:cubicBezTo>
                  <a:pt x="21707" y="42103"/>
                  <a:pt x="20980" y="42143"/>
                  <a:pt x="20255" y="42326"/>
                </a:cubicBezTo>
                <a:cubicBezTo>
                  <a:pt x="19287" y="42585"/>
                  <a:pt x="18319" y="42862"/>
                  <a:pt x="17559" y="43380"/>
                </a:cubicBezTo>
                <a:cubicBezTo>
                  <a:pt x="17082" y="43705"/>
                  <a:pt x="16613" y="43798"/>
                  <a:pt x="16149" y="43798"/>
                </a:cubicBezTo>
                <a:cubicBezTo>
                  <a:pt x="15538" y="43798"/>
                  <a:pt x="14935" y="43638"/>
                  <a:pt x="14326" y="43638"/>
                </a:cubicBezTo>
                <a:cubicBezTo>
                  <a:pt x="14292" y="43638"/>
                  <a:pt x="14258" y="43638"/>
                  <a:pt x="14223" y="43639"/>
                </a:cubicBezTo>
                <a:cubicBezTo>
                  <a:pt x="14120" y="43622"/>
                  <a:pt x="14016" y="43570"/>
                  <a:pt x="13930" y="43466"/>
                </a:cubicBezTo>
                <a:cubicBezTo>
                  <a:pt x="14043" y="43169"/>
                  <a:pt x="14308" y="43115"/>
                  <a:pt x="14562" y="43115"/>
                </a:cubicBezTo>
                <a:cubicBezTo>
                  <a:pt x="14617" y="43115"/>
                  <a:pt x="14672" y="43118"/>
                  <a:pt x="14725" y="43121"/>
                </a:cubicBezTo>
                <a:cubicBezTo>
                  <a:pt x="14838" y="43129"/>
                  <a:pt x="14949" y="43134"/>
                  <a:pt x="15058" y="43134"/>
                </a:cubicBezTo>
                <a:cubicBezTo>
                  <a:pt x="16723" y="43134"/>
                  <a:pt x="17967" y="42165"/>
                  <a:pt x="18388" y="40771"/>
                </a:cubicBezTo>
                <a:cubicBezTo>
                  <a:pt x="18976" y="38921"/>
                  <a:pt x="20808" y="38282"/>
                  <a:pt x="21482" y="37090"/>
                </a:cubicBezTo>
                <a:cubicBezTo>
                  <a:pt x="22174" y="35865"/>
                  <a:pt x="22770" y="35535"/>
                  <a:pt x="23579" y="35535"/>
                </a:cubicBezTo>
                <a:cubicBezTo>
                  <a:pt x="23899" y="35535"/>
                  <a:pt x="24254" y="35587"/>
                  <a:pt x="24661" y="35655"/>
                </a:cubicBezTo>
                <a:cubicBezTo>
                  <a:pt x="24682" y="35658"/>
                  <a:pt x="24703" y="35660"/>
                  <a:pt x="24725" y="35660"/>
                </a:cubicBezTo>
                <a:cubicBezTo>
                  <a:pt x="25065" y="35660"/>
                  <a:pt x="25513" y="35293"/>
                  <a:pt x="25854" y="35033"/>
                </a:cubicBezTo>
                <a:cubicBezTo>
                  <a:pt x="26267" y="34730"/>
                  <a:pt x="26584" y="34570"/>
                  <a:pt x="26849" y="34570"/>
                </a:cubicBezTo>
                <a:cubicBezTo>
                  <a:pt x="27249" y="34570"/>
                  <a:pt x="27529" y="34935"/>
                  <a:pt x="27841" y="35724"/>
                </a:cubicBezTo>
                <a:cubicBezTo>
                  <a:pt x="28325" y="36969"/>
                  <a:pt x="29742" y="37574"/>
                  <a:pt x="30952" y="38161"/>
                </a:cubicBezTo>
                <a:cubicBezTo>
                  <a:pt x="31712" y="38524"/>
                  <a:pt x="32732" y="38852"/>
                  <a:pt x="32680" y="39716"/>
                </a:cubicBezTo>
                <a:cubicBezTo>
                  <a:pt x="32594" y="40753"/>
                  <a:pt x="31488" y="40546"/>
                  <a:pt x="30710" y="40615"/>
                </a:cubicBezTo>
                <a:cubicBezTo>
                  <a:pt x="30312" y="40650"/>
                  <a:pt x="29794" y="40598"/>
                  <a:pt x="29673" y="41134"/>
                </a:cubicBezTo>
                <a:cubicBezTo>
                  <a:pt x="29552" y="41669"/>
                  <a:pt x="30036" y="41825"/>
                  <a:pt x="30382" y="42032"/>
                </a:cubicBezTo>
                <a:cubicBezTo>
                  <a:pt x="30898" y="42336"/>
                  <a:pt x="31474" y="42934"/>
                  <a:pt x="32011" y="42934"/>
                </a:cubicBezTo>
                <a:cubicBezTo>
                  <a:pt x="32175" y="42934"/>
                  <a:pt x="32336" y="42878"/>
                  <a:pt x="32490" y="42741"/>
                </a:cubicBezTo>
                <a:cubicBezTo>
                  <a:pt x="33354" y="41963"/>
                  <a:pt x="33890" y="40788"/>
                  <a:pt x="34512" y="39751"/>
                </a:cubicBezTo>
                <a:cubicBezTo>
                  <a:pt x="34586" y="39617"/>
                  <a:pt x="34289" y="39329"/>
                  <a:pt x="34602" y="39329"/>
                </a:cubicBezTo>
                <a:cubicBezTo>
                  <a:pt x="34653" y="39329"/>
                  <a:pt x="34719" y="39337"/>
                  <a:pt x="34806" y="39354"/>
                </a:cubicBezTo>
                <a:cubicBezTo>
                  <a:pt x="34890" y="39373"/>
                  <a:pt x="34965" y="39381"/>
                  <a:pt x="35031" y="39381"/>
                </a:cubicBezTo>
                <a:cubicBezTo>
                  <a:pt x="35567" y="39381"/>
                  <a:pt x="35557" y="38814"/>
                  <a:pt x="35341" y="38507"/>
                </a:cubicBezTo>
                <a:cubicBezTo>
                  <a:pt x="34806" y="37781"/>
                  <a:pt x="34546" y="36658"/>
                  <a:pt x="33561" y="36468"/>
                </a:cubicBezTo>
                <a:cubicBezTo>
                  <a:pt x="32248" y="36208"/>
                  <a:pt x="31591" y="35206"/>
                  <a:pt x="30727" y="34411"/>
                </a:cubicBezTo>
                <a:cubicBezTo>
                  <a:pt x="30468" y="34169"/>
                  <a:pt x="30278" y="33910"/>
                  <a:pt x="30485" y="33599"/>
                </a:cubicBezTo>
                <a:cubicBezTo>
                  <a:pt x="30551" y="33501"/>
                  <a:pt x="30628" y="33465"/>
                  <a:pt x="30705" y="33465"/>
                </a:cubicBezTo>
                <a:close/>
                <a:moveTo>
                  <a:pt x="65829" y="50622"/>
                </a:moveTo>
                <a:cubicBezTo>
                  <a:pt x="66138" y="50622"/>
                  <a:pt x="66376" y="50877"/>
                  <a:pt x="66569" y="51209"/>
                </a:cubicBezTo>
                <a:cubicBezTo>
                  <a:pt x="67601" y="52923"/>
                  <a:pt x="68767" y="54401"/>
                  <a:pt x="70703" y="54401"/>
                </a:cubicBezTo>
                <a:cubicBezTo>
                  <a:pt x="71167" y="54401"/>
                  <a:pt x="71676" y="54316"/>
                  <a:pt x="72237" y="54129"/>
                </a:cubicBezTo>
                <a:cubicBezTo>
                  <a:pt x="72263" y="54119"/>
                  <a:pt x="72291" y="54114"/>
                  <a:pt x="72320" y="54114"/>
                </a:cubicBezTo>
                <a:cubicBezTo>
                  <a:pt x="72487" y="54114"/>
                  <a:pt x="72701" y="54260"/>
                  <a:pt x="72877" y="54319"/>
                </a:cubicBezTo>
                <a:cubicBezTo>
                  <a:pt x="72687" y="54406"/>
                  <a:pt x="72514" y="54527"/>
                  <a:pt x="72358" y="54665"/>
                </a:cubicBezTo>
                <a:lnTo>
                  <a:pt x="72358" y="54682"/>
                </a:lnTo>
                <a:cubicBezTo>
                  <a:pt x="71675" y="55659"/>
                  <a:pt x="71022" y="56681"/>
                  <a:pt x="69648" y="56681"/>
                </a:cubicBezTo>
                <a:cubicBezTo>
                  <a:pt x="69564" y="56681"/>
                  <a:pt x="69476" y="56678"/>
                  <a:pt x="69386" y="56669"/>
                </a:cubicBezTo>
                <a:cubicBezTo>
                  <a:pt x="69196" y="56600"/>
                  <a:pt x="68850" y="56549"/>
                  <a:pt x="68850" y="56445"/>
                </a:cubicBezTo>
                <a:cubicBezTo>
                  <a:pt x="68660" y="54216"/>
                  <a:pt x="66258" y="53559"/>
                  <a:pt x="65532" y="51727"/>
                </a:cubicBezTo>
                <a:cubicBezTo>
                  <a:pt x="65394" y="51381"/>
                  <a:pt x="64945" y="50932"/>
                  <a:pt x="65584" y="50673"/>
                </a:cubicBezTo>
                <a:cubicBezTo>
                  <a:pt x="65670" y="50638"/>
                  <a:pt x="65752" y="50622"/>
                  <a:pt x="65829" y="50622"/>
                </a:cubicBezTo>
                <a:close/>
                <a:moveTo>
                  <a:pt x="50497" y="52695"/>
                </a:moveTo>
                <a:lnTo>
                  <a:pt x="50497" y="52695"/>
                </a:lnTo>
                <a:cubicBezTo>
                  <a:pt x="51016" y="52885"/>
                  <a:pt x="51863" y="52937"/>
                  <a:pt x="52001" y="53265"/>
                </a:cubicBezTo>
                <a:cubicBezTo>
                  <a:pt x="53055" y="55840"/>
                  <a:pt x="55734" y="57464"/>
                  <a:pt x="56114" y="60420"/>
                </a:cubicBezTo>
                <a:cubicBezTo>
                  <a:pt x="56252" y="61439"/>
                  <a:pt x="57323" y="61802"/>
                  <a:pt x="57859" y="62580"/>
                </a:cubicBezTo>
                <a:cubicBezTo>
                  <a:pt x="59294" y="64654"/>
                  <a:pt x="60106" y="66952"/>
                  <a:pt x="60763" y="69337"/>
                </a:cubicBezTo>
                <a:cubicBezTo>
                  <a:pt x="58533" y="67643"/>
                  <a:pt x="56615" y="65656"/>
                  <a:pt x="55336" y="63133"/>
                </a:cubicBezTo>
                <a:cubicBezTo>
                  <a:pt x="55198" y="62874"/>
                  <a:pt x="55008" y="62614"/>
                  <a:pt x="55008" y="62355"/>
                </a:cubicBezTo>
                <a:cubicBezTo>
                  <a:pt x="54990" y="58916"/>
                  <a:pt x="52139" y="56739"/>
                  <a:pt x="51189" y="53697"/>
                </a:cubicBezTo>
                <a:cubicBezTo>
                  <a:pt x="51085" y="53334"/>
                  <a:pt x="50739" y="53040"/>
                  <a:pt x="50497" y="52695"/>
                </a:cubicBezTo>
                <a:close/>
                <a:moveTo>
                  <a:pt x="87976" y="1"/>
                </a:moveTo>
                <a:cubicBezTo>
                  <a:pt x="87018" y="1"/>
                  <a:pt x="85745" y="1010"/>
                  <a:pt x="84455" y="1127"/>
                </a:cubicBezTo>
                <a:cubicBezTo>
                  <a:pt x="83776" y="1176"/>
                  <a:pt x="83111" y="1512"/>
                  <a:pt x="82448" y="1512"/>
                </a:cubicBezTo>
                <a:cubicBezTo>
                  <a:pt x="82403" y="1512"/>
                  <a:pt x="82358" y="1511"/>
                  <a:pt x="82313" y="1507"/>
                </a:cubicBezTo>
                <a:cubicBezTo>
                  <a:pt x="82281" y="1506"/>
                  <a:pt x="82250" y="1506"/>
                  <a:pt x="82218" y="1506"/>
                </a:cubicBezTo>
                <a:cubicBezTo>
                  <a:pt x="80376" y="1506"/>
                  <a:pt x="79245" y="3375"/>
                  <a:pt x="77443" y="3375"/>
                </a:cubicBezTo>
                <a:cubicBezTo>
                  <a:pt x="77340" y="3375"/>
                  <a:pt x="77235" y="3369"/>
                  <a:pt x="77128" y="3356"/>
                </a:cubicBezTo>
                <a:cubicBezTo>
                  <a:pt x="77026" y="3344"/>
                  <a:pt x="76928" y="3335"/>
                  <a:pt x="76837" y="3335"/>
                </a:cubicBezTo>
                <a:cubicBezTo>
                  <a:pt x="76434" y="3335"/>
                  <a:pt x="76136" y="3491"/>
                  <a:pt x="75953" y="4082"/>
                </a:cubicBezTo>
                <a:cubicBezTo>
                  <a:pt x="75843" y="4459"/>
                  <a:pt x="75132" y="4980"/>
                  <a:pt x="74758" y="4980"/>
                </a:cubicBezTo>
                <a:cubicBezTo>
                  <a:pt x="74720" y="4980"/>
                  <a:pt x="74687" y="4974"/>
                  <a:pt x="74657" y="4964"/>
                </a:cubicBezTo>
                <a:cubicBezTo>
                  <a:pt x="73910" y="4715"/>
                  <a:pt x="73366" y="4590"/>
                  <a:pt x="73013" y="4590"/>
                </a:cubicBezTo>
                <a:cubicBezTo>
                  <a:pt x="72190" y="4590"/>
                  <a:pt x="72409" y="5268"/>
                  <a:pt x="73534" y="6623"/>
                </a:cubicBezTo>
                <a:cubicBezTo>
                  <a:pt x="73585" y="6692"/>
                  <a:pt x="73499" y="6882"/>
                  <a:pt x="73482" y="7003"/>
                </a:cubicBezTo>
                <a:cubicBezTo>
                  <a:pt x="73413" y="6968"/>
                  <a:pt x="73292" y="6951"/>
                  <a:pt x="73240" y="6882"/>
                </a:cubicBezTo>
                <a:cubicBezTo>
                  <a:pt x="72877" y="6381"/>
                  <a:pt x="72324" y="5914"/>
                  <a:pt x="72220" y="5344"/>
                </a:cubicBezTo>
                <a:cubicBezTo>
                  <a:pt x="72065" y="4531"/>
                  <a:pt x="71961" y="3840"/>
                  <a:pt x="71010" y="3650"/>
                </a:cubicBezTo>
                <a:cubicBezTo>
                  <a:pt x="70839" y="3615"/>
                  <a:pt x="70680" y="3599"/>
                  <a:pt x="70533" y="3599"/>
                </a:cubicBezTo>
                <a:cubicBezTo>
                  <a:pt x="69359" y="3599"/>
                  <a:pt x="68898" y="4626"/>
                  <a:pt x="68315" y="5517"/>
                </a:cubicBezTo>
                <a:cubicBezTo>
                  <a:pt x="67865" y="6208"/>
                  <a:pt x="68349" y="6536"/>
                  <a:pt x="68729" y="6934"/>
                </a:cubicBezTo>
                <a:cubicBezTo>
                  <a:pt x="68798" y="7003"/>
                  <a:pt x="68850" y="7089"/>
                  <a:pt x="68902" y="7176"/>
                </a:cubicBezTo>
                <a:cubicBezTo>
                  <a:pt x="68817" y="7188"/>
                  <a:pt x="68731" y="7200"/>
                  <a:pt x="68645" y="7200"/>
                </a:cubicBezTo>
                <a:cubicBezTo>
                  <a:pt x="68610" y="7200"/>
                  <a:pt x="68575" y="7198"/>
                  <a:pt x="68539" y="7193"/>
                </a:cubicBezTo>
                <a:cubicBezTo>
                  <a:pt x="67376" y="7024"/>
                  <a:pt x="66212" y="6691"/>
                  <a:pt x="65033" y="6691"/>
                </a:cubicBezTo>
                <a:cubicBezTo>
                  <a:pt x="65003" y="6691"/>
                  <a:pt x="64974" y="6691"/>
                  <a:pt x="64945" y="6692"/>
                </a:cubicBezTo>
                <a:cubicBezTo>
                  <a:pt x="64584" y="6692"/>
                  <a:pt x="63909" y="6196"/>
                  <a:pt x="63437" y="6196"/>
                </a:cubicBezTo>
                <a:cubicBezTo>
                  <a:pt x="63072" y="6196"/>
                  <a:pt x="62827" y="6492"/>
                  <a:pt x="62940" y="7538"/>
                </a:cubicBezTo>
                <a:cubicBezTo>
                  <a:pt x="62940" y="7608"/>
                  <a:pt x="62525" y="7711"/>
                  <a:pt x="62283" y="7798"/>
                </a:cubicBezTo>
                <a:cubicBezTo>
                  <a:pt x="61879" y="7955"/>
                  <a:pt x="61464" y="8005"/>
                  <a:pt x="61043" y="8005"/>
                </a:cubicBezTo>
                <a:cubicBezTo>
                  <a:pt x="60325" y="8005"/>
                  <a:pt x="59591" y="7860"/>
                  <a:pt x="58870" y="7860"/>
                </a:cubicBezTo>
                <a:cubicBezTo>
                  <a:pt x="58295" y="7860"/>
                  <a:pt x="57729" y="7952"/>
                  <a:pt x="57185" y="8282"/>
                </a:cubicBezTo>
                <a:cubicBezTo>
                  <a:pt x="56736" y="8610"/>
                  <a:pt x="56304" y="8938"/>
                  <a:pt x="55837" y="9267"/>
                </a:cubicBezTo>
                <a:cubicBezTo>
                  <a:pt x="55671" y="9381"/>
                  <a:pt x="55417" y="9527"/>
                  <a:pt x="55226" y="9527"/>
                </a:cubicBezTo>
                <a:cubicBezTo>
                  <a:pt x="55100" y="9527"/>
                  <a:pt x="55001" y="9463"/>
                  <a:pt x="54973" y="9284"/>
                </a:cubicBezTo>
                <a:cubicBezTo>
                  <a:pt x="54819" y="8258"/>
                  <a:pt x="54209" y="8003"/>
                  <a:pt x="53545" y="8003"/>
                </a:cubicBezTo>
                <a:cubicBezTo>
                  <a:pt x="53313" y="8003"/>
                  <a:pt x="53075" y="8034"/>
                  <a:pt x="52848" y="8074"/>
                </a:cubicBezTo>
                <a:cubicBezTo>
                  <a:pt x="51897" y="8264"/>
                  <a:pt x="52416" y="9232"/>
                  <a:pt x="52295" y="9854"/>
                </a:cubicBezTo>
                <a:cubicBezTo>
                  <a:pt x="52156" y="10615"/>
                  <a:pt x="51344" y="10096"/>
                  <a:pt x="50998" y="10545"/>
                </a:cubicBezTo>
                <a:cubicBezTo>
                  <a:pt x="50949" y="10609"/>
                  <a:pt x="50910" y="10635"/>
                  <a:pt x="50880" y="10635"/>
                </a:cubicBezTo>
                <a:cubicBezTo>
                  <a:pt x="50805" y="10635"/>
                  <a:pt x="50789" y="10469"/>
                  <a:pt x="50826" y="10321"/>
                </a:cubicBezTo>
                <a:cubicBezTo>
                  <a:pt x="51033" y="8990"/>
                  <a:pt x="50221" y="8541"/>
                  <a:pt x="49115" y="8161"/>
                </a:cubicBezTo>
                <a:cubicBezTo>
                  <a:pt x="46903" y="7400"/>
                  <a:pt x="44535" y="7176"/>
                  <a:pt x="42392" y="6070"/>
                </a:cubicBezTo>
                <a:cubicBezTo>
                  <a:pt x="41667" y="5697"/>
                  <a:pt x="40852" y="5536"/>
                  <a:pt x="40032" y="5536"/>
                </a:cubicBezTo>
                <a:cubicBezTo>
                  <a:pt x="39367" y="5536"/>
                  <a:pt x="38699" y="5642"/>
                  <a:pt x="38072" y="5828"/>
                </a:cubicBezTo>
                <a:cubicBezTo>
                  <a:pt x="36033" y="6432"/>
                  <a:pt x="33838" y="6502"/>
                  <a:pt x="31989" y="7642"/>
                </a:cubicBezTo>
                <a:cubicBezTo>
                  <a:pt x="31263" y="8074"/>
                  <a:pt x="29206" y="7296"/>
                  <a:pt x="30226" y="9457"/>
                </a:cubicBezTo>
                <a:cubicBezTo>
                  <a:pt x="30278" y="9578"/>
                  <a:pt x="29984" y="9854"/>
                  <a:pt x="29863" y="10079"/>
                </a:cubicBezTo>
                <a:cubicBezTo>
                  <a:pt x="28653" y="12412"/>
                  <a:pt x="26234" y="13224"/>
                  <a:pt x="24229" y="14555"/>
                </a:cubicBezTo>
                <a:cubicBezTo>
                  <a:pt x="22536" y="15661"/>
                  <a:pt x="23486" y="17112"/>
                  <a:pt x="24022" y="18236"/>
                </a:cubicBezTo>
                <a:cubicBezTo>
                  <a:pt x="24328" y="18880"/>
                  <a:pt x="24972" y="19241"/>
                  <a:pt x="25627" y="19241"/>
                </a:cubicBezTo>
                <a:cubicBezTo>
                  <a:pt x="26008" y="19241"/>
                  <a:pt x="26393" y="19119"/>
                  <a:pt x="26718" y="18858"/>
                </a:cubicBezTo>
                <a:cubicBezTo>
                  <a:pt x="27228" y="18470"/>
                  <a:pt x="27609" y="18306"/>
                  <a:pt x="27903" y="18306"/>
                </a:cubicBezTo>
                <a:cubicBezTo>
                  <a:pt x="28524" y="18306"/>
                  <a:pt x="28748" y="19042"/>
                  <a:pt x="28947" y="19946"/>
                </a:cubicBezTo>
                <a:cubicBezTo>
                  <a:pt x="28982" y="20223"/>
                  <a:pt x="28999" y="20499"/>
                  <a:pt x="28982" y="20776"/>
                </a:cubicBezTo>
                <a:cubicBezTo>
                  <a:pt x="28774" y="20551"/>
                  <a:pt x="28446" y="20396"/>
                  <a:pt x="28342" y="20119"/>
                </a:cubicBezTo>
                <a:cubicBezTo>
                  <a:pt x="28124" y="19474"/>
                  <a:pt x="27849" y="19234"/>
                  <a:pt x="27528" y="19234"/>
                </a:cubicBezTo>
                <a:cubicBezTo>
                  <a:pt x="27212" y="19234"/>
                  <a:pt x="26853" y="19465"/>
                  <a:pt x="26459" y="19774"/>
                </a:cubicBezTo>
                <a:cubicBezTo>
                  <a:pt x="25646" y="20379"/>
                  <a:pt x="25958" y="21260"/>
                  <a:pt x="26130" y="21899"/>
                </a:cubicBezTo>
                <a:cubicBezTo>
                  <a:pt x="26459" y="23092"/>
                  <a:pt x="25802" y="23420"/>
                  <a:pt x="24938" y="23627"/>
                </a:cubicBezTo>
                <a:cubicBezTo>
                  <a:pt x="23901" y="23852"/>
                  <a:pt x="23072" y="24267"/>
                  <a:pt x="22553" y="25269"/>
                </a:cubicBezTo>
                <a:cubicBezTo>
                  <a:pt x="22273" y="25790"/>
                  <a:pt x="21682" y="26043"/>
                  <a:pt x="21157" y="26043"/>
                </a:cubicBezTo>
                <a:cubicBezTo>
                  <a:pt x="21003" y="26043"/>
                  <a:pt x="20855" y="26021"/>
                  <a:pt x="20721" y="25978"/>
                </a:cubicBezTo>
                <a:cubicBezTo>
                  <a:pt x="20116" y="25788"/>
                  <a:pt x="20963" y="25390"/>
                  <a:pt x="20946" y="24993"/>
                </a:cubicBezTo>
                <a:cubicBezTo>
                  <a:pt x="20929" y="24543"/>
                  <a:pt x="20738" y="24129"/>
                  <a:pt x="20410" y="23835"/>
                </a:cubicBezTo>
                <a:cubicBezTo>
                  <a:pt x="19477" y="22798"/>
                  <a:pt x="18354" y="21709"/>
                  <a:pt x="18215" y="20327"/>
                </a:cubicBezTo>
                <a:cubicBezTo>
                  <a:pt x="18098" y="19205"/>
                  <a:pt x="17332" y="17921"/>
                  <a:pt x="16200" y="17921"/>
                </a:cubicBezTo>
                <a:cubicBezTo>
                  <a:pt x="16163" y="17921"/>
                  <a:pt x="16127" y="17922"/>
                  <a:pt x="16090" y="17925"/>
                </a:cubicBezTo>
                <a:cubicBezTo>
                  <a:pt x="15105" y="17976"/>
                  <a:pt x="14068" y="18391"/>
                  <a:pt x="13930" y="19221"/>
                </a:cubicBezTo>
                <a:cubicBezTo>
                  <a:pt x="13670" y="20430"/>
                  <a:pt x="14137" y="21709"/>
                  <a:pt x="15122" y="22470"/>
                </a:cubicBezTo>
                <a:cubicBezTo>
                  <a:pt x="15952" y="23109"/>
                  <a:pt x="15952" y="23161"/>
                  <a:pt x="15589" y="23489"/>
                </a:cubicBezTo>
                <a:cubicBezTo>
                  <a:pt x="14448" y="24526"/>
                  <a:pt x="14915" y="26116"/>
                  <a:pt x="14292" y="27377"/>
                </a:cubicBezTo>
                <a:cubicBezTo>
                  <a:pt x="14143" y="27687"/>
                  <a:pt x="14420" y="27822"/>
                  <a:pt x="14760" y="27822"/>
                </a:cubicBezTo>
                <a:cubicBezTo>
                  <a:pt x="14932" y="27822"/>
                  <a:pt x="15121" y="27787"/>
                  <a:pt x="15278" y="27723"/>
                </a:cubicBezTo>
                <a:cubicBezTo>
                  <a:pt x="16510" y="27249"/>
                  <a:pt x="17772" y="26919"/>
                  <a:pt x="19089" y="26919"/>
                </a:cubicBezTo>
                <a:cubicBezTo>
                  <a:pt x="19212" y="26919"/>
                  <a:pt x="19336" y="26922"/>
                  <a:pt x="19460" y="26928"/>
                </a:cubicBezTo>
                <a:lnTo>
                  <a:pt x="19874" y="26928"/>
                </a:lnTo>
                <a:cubicBezTo>
                  <a:pt x="19840" y="26997"/>
                  <a:pt x="19823" y="27136"/>
                  <a:pt x="19753" y="27153"/>
                </a:cubicBezTo>
                <a:cubicBezTo>
                  <a:pt x="18630" y="27585"/>
                  <a:pt x="17507" y="28138"/>
                  <a:pt x="16349" y="28414"/>
                </a:cubicBezTo>
                <a:cubicBezTo>
                  <a:pt x="15692" y="28570"/>
                  <a:pt x="14915" y="28432"/>
                  <a:pt x="14707" y="29209"/>
                </a:cubicBezTo>
                <a:cubicBezTo>
                  <a:pt x="14500" y="30004"/>
                  <a:pt x="15260" y="30194"/>
                  <a:pt x="15813" y="30505"/>
                </a:cubicBezTo>
                <a:cubicBezTo>
                  <a:pt x="17161" y="31318"/>
                  <a:pt x="17369" y="32493"/>
                  <a:pt x="16867" y="33910"/>
                </a:cubicBezTo>
                <a:cubicBezTo>
                  <a:pt x="16664" y="34503"/>
                  <a:pt x="16349" y="34660"/>
                  <a:pt x="15995" y="34660"/>
                </a:cubicBezTo>
                <a:cubicBezTo>
                  <a:pt x="15626" y="34660"/>
                  <a:pt x="15216" y="34489"/>
                  <a:pt x="14846" y="34463"/>
                </a:cubicBezTo>
                <a:cubicBezTo>
                  <a:pt x="13916" y="34396"/>
                  <a:pt x="12987" y="34203"/>
                  <a:pt x="12042" y="34203"/>
                </a:cubicBezTo>
                <a:cubicBezTo>
                  <a:pt x="12003" y="34203"/>
                  <a:pt x="11964" y="34203"/>
                  <a:pt x="11925" y="34204"/>
                </a:cubicBezTo>
                <a:cubicBezTo>
                  <a:pt x="10957" y="34221"/>
                  <a:pt x="9834" y="34446"/>
                  <a:pt x="9989" y="35759"/>
                </a:cubicBezTo>
                <a:cubicBezTo>
                  <a:pt x="10128" y="37072"/>
                  <a:pt x="9834" y="38196"/>
                  <a:pt x="9592" y="39440"/>
                </a:cubicBezTo>
                <a:cubicBezTo>
                  <a:pt x="9385" y="40425"/>
                  <a:pt x="8693" y="42136"/>
                  <a:pt x="10542" y="42464"/>
                </a:cubicBezTo>
                <a:cubicBezTo>
                  <a:pt x="12305" y="42758"/>
                  <a:pt x="12668" y="43173"/>
                  <a:pt x="11735" y="44693"/>
                </a:cubicBezTo>
                <a:cubicBezTo>
                  <a:pt x="11389" y="45298"/>
                  <a:pt x="10888" y="45817"/>
                  <a:pt x="10300" y="46180"/>
                </a:cubicBezTo>
                <a:cubicBezTo>
                  <a:pt x="9108" y="46871"/>
                  <a:pt x="8175" y="47752"/>
                  <a:pt x="8313" y="49342"/>
                </a:cubicBezTo>
                <a:cubicBezTo>
                  <a:pt x="8365" y="49964"/>
                  <a:pt x="8140" y="50707"/>
                  <a:pt x="7535" y="50967"/>
                </a:cubicBezTo>
                <a:cubicBezTo>
                  <a:pt x="5168" y="52021"/>
                  <a:pt x="3768" y="53991"/>
                  <a:pt x="2662" y="56168"/>
                </a:cubicBezTo>
                <a:cubicBezTo>
                  <a:pt x="1781" y="57931"/>
                  <a:pt x="122" y="59469"/>
                  <a:pt x="1279" y="61888"/>
                </a:cubicBezTo>
                <a:cubicBezTo>
                  <a:pt x="1936" y="63236"/>
                  <a:pt x="1573" y="64792"/>
                  <a:pt x="830" y="66209"/>
                </a:cubicBezTo>
                <a:cubicBezTo>
                  <a:pt x="1" y="67781"/>
                  <a:pt x="744" y="70477"/>
                  <a:pt x="2126" y="71687"/>
                </a:cubicBezTo>
                <a:cubicBezTo>
                  <a:pt x="2420" y="71946"/>
                  <a:pt x="2662" y="72240"/>
                  <a:pt x="2818" y="72586"/>
                </a:cubicBezTo>
                <a:cubicBezTo>
                  <a:pt x="4027" y="75040"/>
                  <a:pt x="5462" y="77303"/>
                  <a:pt x="7881" y="78755"/>
                </a:cubicBezTo>
                <a:cubicBezTo>
                  <a:pt x="8455" y="79100"/>
                  <a:pt x="9053" y="79742"/>
                  <a:pt x="9645" y="79742"/>
                </a:cubicBezTo>
                <a:cubicBezTo>
                  <a:pt x="9766" y="79742"/>
                  <a:pt x="9887" y="79715"/>
                  <a:pt x="10007" y="79654"/>
                </a:cubicBezTo>
                <a:cubicBezTo>
                  <a:pt x="12824" y="78254"/>
                  <a:pt x="16142" y="79844"/>
                  <a:pt x="18889" y="77874"/>
                </a:cubicBezTo>
                <a:cubicBezTo>
                  <a:pt x="19326" y="77562"/>
                  <a:pt x="19938" y="77352"/>
                  <a:pt x="20558" y="77352"/>
                </a:cubicBezTo>
                <a:cubicBezTo>
                  <a:pt x="21313" y="77352"/>
                  <a:pt x="22079" y="77663"/>
                  <a:pt x="22553" y="78479"/>
                </a:cubicBezTo>
                <a:cubicBezTo>
                  <a:pt x="23034" y="79313"/>
                  <a:pt x="23538" y="79650"/>
                  <a:pt x="24283" y="79650"/>
                </a:cubicBezTo>
                <a:cubicBezTo>
                  <a:pt x="24448" y="79650"/>
                  <a:pt x="24626" y="79633"/>
                  <a:pt x="24817" y="79602"/>
                </a:cubicBezTo>
                <a:cubicBezTo>
                  <a:pt x="24994" y="79574"/>
                  <a:pt x="25161" y="79561"/>
                  <a:pt x="25317" y="79561"/>
                </a:cubicBezTo>
                <a:cubicBezTo>
                  <a:pt x="26715" y="79561"/>
                  <a:pt x="27271" y="80640"/>
                  <a:pt x="26960" y="82194"/>
                </a:cubicBezTo>
                <a:cubicBezTo>
                  <a:pt x="26683" y="83611"/>
                  <a:pt x="25750" y="85218"/>
                  <a:pt x="26545" y="86480"/>
                </a:cubicBezTo>
                <a:cubicBezTo>
                  <a:pt x="27461" y="87966"/>
                  <a:pt x="28515" y="89400"/>
                  <a:pt x="29206" y="90973"/>
                </a:cubicBezTo>
                <a:cubicBezTo>
                  <a:pt x="30416" y="93721"/>
                  <a:pt x="31298" y="96641"/>
                  <a:pt x="29777" y="99631"/>
                </a:cubicBezTo>
                <a:cubicBezTo>
                  <a:pt x="28809" y="101515"/>
                  <a:pt x="28619" y="103502"/>
                  <a:pt x="29535" y="105369"/>
                </a:cubicBezTo>
                <a:cubicBezTo>
                  <a:pt x="30503" y="107321"/>
                  <a:pt x="31228" y="109274"/>
                  <a:pt x="31488" y="111469"/>
                </a:cubicBezTo>
                <a:cubicBezTo>
                  <a:pt x="31712" y="113456"/>
                  <a:pt x="31695" y="115599"/>
                  <a:pt x="33371" y="117172"/>
                </a:cubicBezTo>
                <a:cubicBezTo>
                  <a:pt x="34322" y="118088"/>
                  <a:pt x="34581" y="119436"/>
                  <a:pt x="35013" y="120645"/>
                </a:cubicBezTo>
                <a:cubicBezTo>
                  <a:pt x="35393" y="121717"/>
                  <a:pt x="34546" y="123065"/>
                  <a:pt x="35843" y="123998"/>
                </a:cubicBezTo>
                <a:cubicBezTo>
                  <a:pt x="36206" y="124270"/>
                  <a:pt x="36549" y="124368"/>
                  <a:pt x="36881" y="124368"/>
                </a:cubicBezTo>
                <a:cubicBezTo>
                  <a:pt x="37735" y="124368"/>
                  <a:pt x="38515" y="123721"/>
                  <a:pt x="39372" y="123721"/>
                </a:cubicBezTo>
                <a:cubicBezTo>
                  <a:pt x="39388" y="123721"/>
                  <a:pt x="39404" y="123721"/>
                  <a:pt x="39420" y="123721"/>
                </a:cubicBezTo>
                <a:cubicBezTo>
                  <a:pt x="39526" y="123724"/>
                  <a:pt x="39630" y="123725"/>
                  <a:pt x="39734" y="123725"/>
                </a:cubicBezTo>
                <a:cubicBezTo>
                  <a:pt x="44937" y="123725"/>
                  <a:pt x="47636" y="120353"/>
                  <a:pt x="49754" y="116100"/>
                </a:cubicBezTo>
                <a:cubicBezTo>
                  <a:pt x="50186" y="115236"/>
                  <a:pt x="49720" y="113957"/>
                  <a:pt x="50826" y="113508"/>
                </a:cubicBezTo>
                <a:cubicBezTo>
                  <a:pt x="52761" y="112713"/>
                  <a:pt x="53193" y="111175"/>
                  <a:pt x="52692" y="109499"/>
                </a:cubicBezTo>
                <a:cubicBezTo>
                  <a:pt x="51949" y="107028"/>
                  <a:pt x="53297" y="106112"/>
                  <a:pt x="55181" y="105282"/>
                </a:cubicBezTo>
                <a:cubicBezTo>
                  <a:pt x="57773" y="104107"/>
                  <a:pt x="59449" y="98370"/>
                  <a:pt x="57963" y="96071"/>
                </a:cubicBezTo>
                <a:cubicBezTo>
                  <a:pt x="56770" y="94239"/>
                  <a:pt x="57099" y="92217"/>
                  <a:pt x="57444" y="90316"/>
                </a:cubicBezTo>
                <a:cubicBezTo>
                  <a:pt x="57911" y="87621"/>
                  <a:pt x="59933" y="85823"/>
                  <a:pt x="61851" y="84164"/>
                </a:cubicBezTo>
                <a:cubicBezTo>
                  <a:pt x="65601" y="80915"/>
                  <a:pt x="68055" y="76992"/>
                  <a:pt x="69109" y="72171"/>
                </a:cubicBezTo>
                <a:cubicBezTo>
                  <a:pt x="69271" y="71459"/>
                  <a:pt x="69266" y="70656"/>
                  <a:pt x="68371" y="70656"/>
                </a:cubicBezTo>
                <a:cubicBezTo>
                  <a:pt x="68311" y="70656"/>
                  <a:pt x="68246" y="70660"/>
                  <a:pt x="68176" y="70667"/>
                </a:cubicBezTo>
                <a:cubicBezTo>
                  <a:pt x="67157" y="70788"/>
                  <a:pt x="66154" y="71151"/>
                  <a:pt x="65152" y="71462"/>
                </a:cubicBezTo>
                <a:cubicBezTo>
                  <a:pt x="63960" y="71826"/>
                  <a:pt x="63201" y="72060"/>
                  <a:pt x="62664" y="72060"/>
                </a:cubicBezTo>
                <a:cubicBezTo>
                  <a:pt x="61727" y="72060"/>
                  <a:pt x="61469" y="71346"/>
                  <a:pt x="60772" y="69363"/>
                </a:cubicBezTo>
                <a:lnTo>
                  <a:pt x="60772" y="69363"/>
                </a:lnTo>
                <a:cubicBezTo>
                  <a:pt x="61180" y="69747"/>
                  <a:pt x="61467" y="70422"/>
                  <a:pt x="62074" y="70422"/>
                </a:cubicBezTo>
                <a:cubicBezTo>
                  <a:pt x="62180" y="70422"/>
                  <a:pt x="62295" y="70402"/>
                  <a:pt x="62422" y="70356"/>
                </a:cubicBezTo>
                <a:cubicBezTo>
                  <a:pt x="63925" y="69769"/>
                  <a:pt x="65359" y="68957"/>
                  <a:pt x="66897" y="68455"/>
                </a:cubicBezTo>
                <a:cubicBezTo>
                  <a:pt x="68660" y="67868"/>
                  <a:pt x="69732" y="66209"/>
                  <a:pt x="71391" y="65639"/>
                </a:cubicBezTo>
                <a:cubicBezTo>
                  <a:pt x="73706" y="64844"/>
                  <a:pt x="76713" y="61716"/>
                  <a:pt x="76852" y="59383"/>
                </a:cubicBezTo>
                <a:cubicBezTo>
                  <a:pt x="76834" y="59072"/>
                  <a:pt x="76713" y="58778"/>
                  <a:pt x="76506" y="58553"/>
                </a:cubicBezTo>
                <a:cubicBezTo>
                  <a:pt x="75918" y="57810"/>
                  <a:pt x="75279" y="57153"/>
                  <a:pt x="74294" y="56894"/>
                </a:cubicBezTo>
                <a:cubicBezTo>
                  <a:pt x="73724" y="56739"/>
                  <a:pt x="73378" y="56151"/>
                  <a:pt x="73516" y="55581"/>
                </a:cubicBezTo>
                <a:cubicBezTo>
                  <a:pt x="73547" y="55481"/>
                  <a:pt x="73596" y="55443"/>
                  <a:pt x="73658" y="55443"/>
                </a:cubicBezTo>
                <a:cubicBezTo>
                  <a:pt x="73842" y="55443"/>
                  <a:pt x="74139" y="55775"/>
                  <a:pt x="74398" y="55788"/>
                </a:cubicBezTo>
                <a:cubicBezTo>
                  <a:pt x="75366" y="55855"/>
                  <a:pt x="76333" y="56083"/>
                  <a:pt x="77301" y="56083"/>
                </a:cubicBezTo>
                <a:cubicBezTo>
                  <a:pt x="77336" y="56083"/>
                  <a:pt x="77370" y="56083"/>
                  <a:pt x="77405" y="56082"/>
                </a:cubicBezTo>
                <a:cubicBezTo>
                  <a:pt x="77727" y="56077"/>
                  <a:pt x="78047" y="56073"/>
                  <a:pt x="78365" y="56073"/>
                </a:cubicBezTo>
                <a:cubicBezTo>
                  <a:pt x="81373" y="56073"/>
                  <a:pt x="84145" y="56432"/>
                  <a:pt x="85786" y="59746"/>
                </a:cubicBezTo>
                <a:cubicBezTo>
                  <a:pt x="86136" y="60461"/>
                  <a:pt x="86996" y="61297"/>
                  <a:pt x="88011" y="61297"/>
                </a:cubicBezTo>
                <a:cubicBezTo>
                  <a:pt x="88148" y="61297"/>
                  <a:pt x="88288" y="61282"/>
                  <a:pt x="88430" y="61249"/>
                </a:cubicBezTo>
                <a:cubicBezTo>
                  <a:pt x="88585" y="61214"/>
                  <a:pt x="88707" y="61197"/>
                  <a:pt x="88805" y="61197"/>
                </a:cubicBezTo>
                <a:cubicBezTo>
                  <a:pt x="89186" y="61197"/>
                  <a:pt x="89184" y="61451"/>
                  <a:pt x="89225" y="61837"/>
                </a:cubicBezTo>
                <a:cubicBezTo>
                  <a:pt x="89830" y="66554"/>
                  <a:pt x="91990" y="70685"/>
                  <a:pt x="94133" y="74832"/>
                </a:cubicBezTo>
                <a:cubicBezTo>
                  <a:pt x="94475" y="75487"/>
                  <a:pt x="94875" y="75911"/>
                  <a:pt x="95290" y="75911"/>
                </a:cubicBezTo>
                <a:cubicBezTo>
                  <a:pt x="95652" y="75911"/>
                  <a:pt x="96025" y="75588"/>
                  <a:pt x="96380" y="74815"/>
                </a:cubicBezTo>
                <a:cubicBezTo>
                  <a:pt x="96622" y="74297"/>
                  <a:pt x="97036" y="73847"/>
                  <a:pt x="97382" y="73381"/>
                </a:cubicBezTo>
                <a:lnTo>
                  <a:pt x="97538" y="73225"/>
                </a:lnTo>
                <a:cubicBezTo>
                  <a:pt x="98212" y="71618"/>
                  <a:pt x="98056" y="69993"/>
                  <a:pt x="97831" y="68317"/>
                </a:cubicBezTo>
                <a:cubicBezTo>
                  <a:pt x="97762" y="67833"/>
                  <a:pt x="97589" y="67211"/>
                  <a:pt x="98194" y="67073"/>
                </a:cubicBezTo>
                <a:cubicBezTo>
                  <a:pt x="99784" y="66693"/>
                  <a:pt x="100268" y="65258"/>
                  <a:pt x="101149" y="64187"/>
                </a:cubicBezTo>
                <a:cubicBezTo>
                  <a:pt x="102117" y="63029"/>
                  <a:pt x="103137" y="61629"/>
                  <a:pt x="104243" y="60903"/>
                </a:cubicBezTo>
                <a:cubicBezTo>
                  <a:pt x="104825" y="60515"/>
                  <a:pt x="105739" y="59942"/>
                  <a:pt x="106690" y="59942"/>
                </a:cubicBezTo>
                <a:cubicBezTo>
                  <a:pt x="107432" y="59942"/>
                  <a:pt x="108196" y="60292"/>
                  <a:pt x="108840" y="61353"/>
                </a:cubicBezTo>
                <a:cubicBezTo>
                  <a:pt x="109600" y="62632"/>
                  <a:pt x="110965" y="63565"/>
                  <a:pt x="111017" y="65258"/>
                </a:cubicBezTo>
                <a:cubicBezTo>
                  <a:pt x="111034" y="65777"/>
                  <a:pt x="110793" y="66433"/>
                  <a:pt x="111536" y="66693"/>
                </a:cubicBezTo>
                <a:cubicBezTo>
                  <a:pt x="111822" y="66788"/>
                  <a:pt x="112112" y="66862"/>
                  <a:pt x="112391" y="66862"/>
                </a:cubicBezTo>
                <a:cubicBezTo>
                  <a:pt x="112769" y="66862"/>
                  <a:pt x="113129" y="66727"/>
                  <a:pt x="113437" y="66330"/>
                </a:cubicBezTo>
                <a:cubicBezTo>
                  <a:pt x="113540" y="66205"/>
                  <a:pt x="113700" y="66031"/>
                  <a:pt x="113856" y="66031"/>
                </a:cubicBezTo>
                <a:cubicBezTo>
                  <a:pt x="113960" y="66031"/>
                  <a:pt x="114062" y="66109"/>
                  <a:pt x="114145" y="66330"/>
                </a:cubicBezTo>
                <a:cubicBezTo>
                  <a:pt x="114543" y="67470"/>
                  <a:pt x="114802" y="68663"/>
                  <a:pt x="115286" y="69769"/>
                </a:cubicBezTo>
                <a:cubicBezTo>
                  <a:pt x="116271" y="72033"/>
                  <a:pt x="114940" y="74677"/>
                  <a:pt x="116858" y="76871"/>
                </a:cubicBezTo>
                <a:cubicBezTo>
                  <a:pt x="118241" y="78461"/>
                  <a:pt x="118362" y="80915"/>
                  <a:pt x="119900" y="82540"/>
                </a:cubicBezTo>
                <a:cubicBezTo>
                  <a:pt x="120401" y="82799"/>
                  <a:pt x="120885" y="83058"/>
                  <a:pt x="121386" y="83300"/>
                </a:cubicBezTo>
                <a:cubicBezTo>
                  <a:pt x="121538" y="83368"/>
                  <a:pt x="121699" y="83403"/>
                  <a:pt x="121846" y="83403"/>
                </a:cubicBezTo>
                <a:cubicBezTo>
                  <a:pt x="122184" y="83403"/>
                  <a:pt x="122445" y="83219"/>
                  <a:pt x="122337" y="82834"/>
                </a:cubicBezTo>
                <a:cubicBezTo>
                  <a:pt x="121818" y="80915"/>
                  <a:pt x="121991" y="78790"/>
                  <a:pt x="119969" y="77355"/>
                </a:cubicBezTo>
                <a:cubicBezTo>
                  <a:pt x="118414" y="76249"/>
                  <a:pt x="117239" y="74521"/>
                  <a:pt x="117463" y="72378"/>
                </a:cubicBezTo>
                <a:cubicBezTo>
                  <a:pt x="117528" y="71821"/>
                  <a:pt x="116912" y="70437"/>
                  <a:pt x="117695" y="70437"/>
                </a:cubicBezTo>
                <a:cubicBezTo>
                  <a:pt x="117955" y="70437"/>
                  <a:pt x="118371" y="70590"/>
                  <a:pt x="119019" y="70979"/>
                </a:cubicBezTo>
                <a:cubicBezTo>
                  <a:pt x="120194" y="71704"/>
                  <a:pt x="121386" y="72655"/>
                  <a:pt x="121749" y="73605"/>
                </a:cubicBezTo>
                <a:cubicBezTo>
                  <a:pt x="122096" y="74553"/>
                  <a:pt x="122434" y="74868"/>
                  <a:pt x="122776" y="74868"/>
                </a:cubicBezTo>
                <a:cubicBezTo>
                  <a:pt x="123251" y="74868"/>
                  <a:pt x="123732" y="74261"/>
                  <a:pt x="124255" y="73899"/>
                </a:cubicBezTo>
                <a:cubicBezTo>
                  <a:pt x="124531" y="73709"/>
                  <a:pt x="124721" y="73363"/>
                  <a:pt x="125015" y="73208"/>
                </a:cubicBezTo>
                <a:cubicBezTo>
                  <a:pt x="126743" y="72292"/>
                  <a:pt x="127210" y="70961"/>
                  <a:pt x="126743" y="69043"/>
                </a:cubicBezTo>
                <a:cubicBezTo>
                  <a:pt x="126294" y="67159"/>
                  <a:pt x="125292" y="65725"/>
                  <a:pt x="123892" y="64533"/>
                </a:cubicBezTo>
                <a:cubicBezTo>
                  <a:pt x="122596" y="63409"/>
                  <a:pt x="122285" y="62459"/>
                  <a:pt x="123546" y="61059"/>
                </a:cubicBezTo>
                <a:cubicBezTo>
                  <a:pt x="123952" y="60621"/>
                  <a:pt x="124332" y="60388"/>
                  <a:pt x="124705" y="60388"/>
                </a:cubicBezTo>
                <a:cubicBezTo>
                  <a:pt x="124936" y="60388"/>
                  <a:pt x="125164" y="60477"/>
                  <a:pt x="125395" y="60661"/>
                </a:cubicBezTo>
                <a:cubicBezTo>
                  <a:pt x="126000" y="61145"/>
                  <a:pt x="125810" y="61750"/>
                  <a:pt x="125119" y="62234"/>
                </a:cubicBezTo>
                <a:cubicBezTo>
                  <a:pt x="124618" y="62580"/>
                  <a:pt x="124445" y="63219"/>
                  <a:pt x="125050" y="63651"/>
                </a:cubicBezTo>
                <a:cubicBezTo>
                  <a:pt x="125442" y="63952"/>
                  <a:pt x="125858" y="64171"/>
                  <a:pt x="126268" y="64171"/>
                </a:cubicBezTo>
                <a:cubicBezTo>
                  <a:pt x="126635" y="64171"/>
                  <a:pt x="126996" y="63996"/>
                  <a:pt x="127331" y="63547"/>
                </a:cubicBezTo>
                <a:cubicBezTo>
                  <a:pt x="127694" y="63046"/>
                  <a:pt x="128247" y="62407"/>
                  <a:pt x="127469" y="61940"/>
                </a:cubicBezTo>
                <a:cubicBezTo>
                  <a:pt x="126398" y="61318"/>
                  <a:pt x="127037" y="61042"/>
                  <a:pt x="127590" y="60696"/>
                </a:cubicBezTo>
                <a:cubicBezTo>
                  <a:pt x="130061" y="59210"/>
                  <a:pt x="133449" y="59106"/>
                  <a:pt x="134693" y="55788"/>
                </a:cubicBezTo>
                <a:cubicBezTo>
                  <a:pt x="135298" y="54146"/>
                  <a:pt x="136093" y="52591"/>
                  <a:pt x="135851" y="50725"/>
                </a:cubicBezTo>
                <a:cubicBezTo>
                  <a:pt x="135522" y="48288"/>
                  <a:pt x="133932" y="46629"/>
                  <a:pt x="132498" y="44918"/>
                </a:cubicBezTo>
                <a:cubicBezTo>
                  <a:pt x="131772" y="44054"/>
                  <a:pt x="131859" y="43622"/>
                  <a:pt x="132775" y="43173"/>
                </a:cubicBezTo>
                <a:cubicBezTo>
                  <a:pt x="133120" y="43017"/>
                  <a:pt x="133397" y="42793"/>
                  <a:pt x="133362" y="42378"/>
                </a:cubicBezTo>
                <a:cubicBezTo>
                  <a:pt x="133345" y="41980"/>
                  <a:pt x="133051" y="41635"/>
                  <a:pt x="132671" y="41548"/>
                </a:cubicBezTo>
                <a:cubicBezTo>
                  <a:pt x="132227" y="41462"/>
                  <a:pt x="131713" y="41297"/>
                  <a:pt x="131292" y="41297"/>
                </a:cubicBezTo>
                <a:cubicBezTo>
                  <a:pt x="131122" y="41297"/>
                  <a:pt x="130968" y="41323"/>
                  <a:pt x="130839" y="41393"/>
                </a:cubicBezTo>
                <a:cubicBezTo>
                  <a:pt x="130667" y="41486"/>
                  <a:pt x="130517" y="41524"/>
                  <a:pt x="130385" y="41524"/>
                </a:cubicBezTo>
                <a:cubicBezTo>
                  <a:pt x="129751" y="41524"/>
                  <a:pt x="129496" y="40648"/>
                  <a:pt x="128935" y="40648"/>
                </a:cubicBezTo>
                <a:cubicBezTo>
                  <a:pt x="128871" y="40648"/>
                  <a:pt x="128804" y="40659"/>
                  <a:pt x="128731" y="40684"/>
                </a:cubicBezTo>
                <a:cubicBezTo>
                  <a:pt x="129025" y="40425"/>
                  <a:pt x="129336" y="40166"/>
                  <a:pt x="129612" y="39889"/>
                </a:cubicBezTo>
                <a:cubicBezTo>
                  <a:pt x="129699" y="39786"/>
                  <a:pt x="129768" y="39647"/>
                  <a:pt x="129802" y="39509"/>
                </a:cubicBezTo>
                <a:cubicBezTo>
                  <a:pt x="129896" y="39229"/>
                  <a:pt x="130059" y="38963"/>
                  <a:pt x="130355" y="38963"/>
                </a:cubicBezTo>
                <a:cubicBezTo>
                  <a:pt x="130388" y="38963"/>
                  <a:pt x="130423" y="38966"/>
                  <a:pt x="130459" y="38973"/>
                </a:cubicBezTo>
                <a:cubicBezTo>
                  <a:pt x="130822" y="39025"/>
                  <a:pt x="130718" y="39405"/>
                  <a:pt x="130753" y="39665"/>
                </a:cubicBezTo>
                <a:cubicBezTo>
                  <a:pt x="130885" y="40368"/>
                  <a:pt x="131150" y="40680"/>
                  <a:pt x="131522" y="40680"/>
                </a:cubicBezTo>
                <a:cubicBezTo>
                  <a:pt x="131781" y="40680"/>
                  <a:pt x="132092" y="40529"/>
                  <a:pt x="132446" y="40252"/>
                </a:cubicBezTo>
                <a:cubicBezTo>
                  <a:pt x="132816" y="39963"/>
                  <a:pt x="133198" y="39825"/>
                  <a:pt x="133552" y="39825"/>
                </a:cubicBezTo>
                <a:cubicBezTo>
                  <a:pt x="134190" y="39825"/>
                  <a:pt x="134735" y="40276"/>
                  <a:pt x="134935" y="41099"/>
                </a:cubicBezTo>
                <a:cubicBezTo>
                  <a:pt x="135004" y="41410"/>
                  <a:pt x="135246" y="41911"/>
                  <a:pt x="135436" y="41928"/>
                </a:cubicBezTo>
                <a:cubicBezTo>
                  <a:pt x="136836" y="42067"/>
                  <a:pt x="137130" y="43259"/>
                  <a:pt x="137441" y="44192"/>
                </a:cubicBezTo>
                <a:cubicBezTo>
                  <a:pt x="137757" y="45176"/>
                  <a:pt x="138205" y="45491"/>
                  <a:pt x="138710" y="45491"/>
                </a:cubicBezTo>
                <a:cubicBezTo>
                  <a:pt x="139226" y="45491"/>
                  <a:pt x="139803" y="45163"/>
                  <a:pt x="140361" y="44884"/>
                </a:cubicBezTo>
                <a:cubicBezTo>
                  <a:pt x="141813" y="44175"/>
                  <a:pt x="140586" y="43363"/>
                  <a:pt x="140327" y="42654"/>
                </a:cubicBezTo>
                <a:cubicBezTo>
                  <a:pt x="140188" y="42188"/>
                  <a:pt x="139739" y="41773"/>
                  <a:pt x="139324" y="41479"/>
                </a:cubicBezTo>
                <a:cubicBezTo>
                  <a:pt x="137717" y="40356"/>
                  <a:pt x="137648" y="38921"/>
                  <a:pt x="138305" y="37245"/>
                </a:cubicBezTo>
                <a:cubicBezTo>
                  <a:pt x="138533" y="36644"/>
                  <a:pt x="138753" y="36160"/>
                  <a:pt x="139216" y="36160"/>
                </a:cubicBezTo>
                <a:cubicBezTo>
                  <a:pt x="139418" y="36160"/>
                  <a:pt x="139666" y="36252"/>
                  <a:pt x="139981" y="36468"/>
                </a:cubicBezTo>
                <a:cubicBezTo>
                  <a:pt x="140121" y="36569"/>
                  <a:pt x="140268" y="36617"/>
                  <a:pt x="140413" y="36617"/>
                </a:cubicBezTo>
                <a:cubicBezTo>
                  <a:pt x="140661" y="36617"/>
                  <a:pt x="140902" y="36477"/>
                  <a:pt x="141087" y="36226"/>
                </a:cubicBezTo>
                <a:cubicBezTo>
                  <a:pt x="142573" y="34255"/>
                  <a:pt x="142850" y="29797"/>
                  <a:pt x="141640" y="27706"/>
                </a:cubicBezTo>
                <a:cubicBezTo>
                  <a:pt x="141485" y="27447"/>
                  <a:pt x="141104" y="27187"/>
                  <a:pt x="141398" y="26807"/>
                </a:cubicBezTo>
                <a:lnTo>
                  <a:pt x="141398" y="26807"/>
                </a:lnTo>
                <a:cubicBezTo>
                  <a:pt x="141623" y="26997"/>
                  <a:pt x="141917" y="27153"/>
                  <a:pt x="142072" y="27395"/>
                </a:cubicBezTo>
                <a:cubicBezTo>
                  <a:pt x="142988" y="28812"/>
                  <a:pt x="143869" y="30229"/>
                  <a:pt x="144733" y="31663"/>
                </a:cubicBezTo>
                <a:cubicBezTo>
                  <a:pt x="144984" y="32062"/>
                  <a:pt x="145261" y="32460"/>
                  <a:pt x="145713" y="32460"/>
                </a:cubicBezTo>
                <a:cubicBezTo>
                  <a:pt x="145790" y="32460"/>
                  <a:pt x="145872" y="32449"/>
                  <a:pt x="145960" y="32424"/>
                </a:cubicBezTo>
                <a:cubicBezTo>
                  <a:pt x="146323" y="32320"/>
                  <a:pt x="146825" y="32043"/>
                  <a:pt x="146928" y="31750"/>
                </a:cubicBezTo>
                <a:cubicBezTo>
                  <a:pt x="147118" y="31197"/>
                  <a:pt x="146496" y="30972"/>
                  <a:pt x="146151" y="30644"/>
                </a:cubicBezTo>
                <a:cubicBezTo>
                  <a:pt x="145805" y="30298"/>
                  <a:pt x="144889" y="29935"/>
                  <a:pt x="145511" y="29348"/>
                </a:cubicBezTo>
                <a:cubicBezTo>
                  <a:pt x="146220" y="28674"/>
                  <a:pt x="145701" y="28363"/>
                  <a:pt x="145373" y="27982"/>
                </a:cubicBezTo>
                <a:cubicBezTo>
                  <a:pt x="144924" y="27464"/>
                  <a:pt x="144353" y="27049"/>
                  <a:pt x="143904" y="26513"/>
                </a:cubicBezTo>
                <a:cubicBezTo>
                  <a:pt x="142452" y="24803"/>
                  <a:pt x="140309" y="24008"/>
                  <a:pt x="138927" y="23455"/>
                </a:cubicBezTo>
                <a:cubicBezTo>
                  <a:pt x="137233" y="22781"/>
                  <a:pt x="135350" y="23368"/>
                  <a:pt x="133794" y="22349"/>
                </a:cubicBezTo>
                <a:cubicBezTo>
                  <a:pt x="133621" y="22228"/>
                  <a:pt x="133120" y="22141"/>
                  <a:pt x="133379" y="21934"/>
                </a:cubicBezTo>
                <a:cubicBezTo>
                  <a:pt x="134416" y="21156"/>
                  <a:pt x="134192" y="19843"/>
                  <a:pt x="134814" y="18910"/>
                </a:cubicBezTo>
                <a:cubicBezTo>
                  <a:pt x="135183" y="18357"/>
                  <a:pt x="137525" y="17996"/>
                  <a:pt x="139389" y="17996"/>
                </a:cubicBezTo>
                <a:cubicBezTo>
                  <a:pt x="140321" y="17996"/>
                  <a:pt x="141133" y="18086"/>
                  <a:pt x="141519" y="18287"/>
                </a:cubicBezTo>
                <a:cubicBezTo>
                  <a:pt x="141913" y="18491"/>
                  <a:pt x="142318" y="18567"/>
                  <a:pt x="142722" y="18567"/>
                </a:cubicBezTo>
                <a:cubicBezTo>
                  <a:pt x="143310" y="18567"/>
                  <a:pt x="143896" y="18407"/>
                  <a:pt x="144440" y="18253"/>
                </a:cubicBezTo>
                <a:cubicBezTo>
                  <a:pt x="145183" y="18028"/>
                  <a:pt x="144301" y="17320"/>
                  <a:pt x="144440" y="16905"/>
                </a:cubicBezTo>
                <a:cubicBezTo>
                  <a:pt x="144595" y="16473"/>
                  <a:pt x="144232" y="15764"/>
                  <a:pt x="144803" y="15626"/>
                </a:cubicBezTo>
                <a:cubicBezTo>
                  <a:pt x="144894" y="15602"/>
                  <a:pt x="144986" y="15590"/>
                  <a:pt x="145078" y="15590"/>
                </a:cubicBezTo>
                <a:cubicBezTo>
                  <a:pt x="145503" y="15590"/>
                  <a:pt x="145922" y="15838"/>
                  <a:pt x="146306" y="16179"/>
                </a:cubicBezTo>
                <a:cubicBezTo>
                  <a:pt x="146709" y="16532"/>
                  <a:pt x="147171" y="16997"/>
                  <a:pt x="147617" y="16997"/>
                </a:cubicBezTo>
                <a:cubicBezTo>
                  <a:pt x="147935" y="16997"/>
                  <a:pt x="148244" y="16760"/>
                  <a:pt x="148518" y="16075"/>
                </a:cubicBezTo>
                <a:cubicBezTo>
                  <a:pt x="148584" y="15900"/>
                  <a:pt x="148692" y="15801"/>
                  <a:pt x="148828" y="15801"/>
                </a:cubicBezTo>
                <a:cubicBezTo>
                  <a:pt x="148906" y="15801"/>
                  <a:pt x="148994" y="15833"/>
                  <a:pt x="149088" y="15903"/>
                </a:cubicBezTo>
                <a:cubicBezTo>
                  <a:pt x="149348" y="16110"/>
                  <a:pt x="149348" y="16335"/>
                  <a:pt x="149192" y="16646"/>
                </a:cubicBezTo>
                <a:cubicBezTo>
                  <a:pt x="148743" y="17596"/>
                  <a:pt x="147965" y="18547"/>
                  <a:pt x="147965" y="19497"/>
                </a:cubicBezTo>
                <a:cubicBezTo>
                  <a:pt x="147931" y="21122"/>
                  <a:pt x="148708" y="22677"/>
                  <a:pt x="150022" y="23627"/>
                </a:cubicBezTo>
                <a:cubicBezTo>
                  <a:pt x="151231" y="24561"/>
                  <a:pt x="152631" y="25269"/>
                  <a:pt x="153582" y="26513"/>
                </a:cubicBezTo>
                <a:cubicBezTo>
                  <a:pt x="153835" y="26852"/>
                  <a:pt x="154112" y="27339"/>
                  <a:pt x="154580" y="27339"/>
                </a:cubicBezTo>
                <a:cubicBezTo>
                  <a:pt x="154686" y="27339"/>
                  <a:pt x="154802" y="27314"/>
                  <a:pt x="154930" y="27257"/>
                </a:cubicBezTo>
                <a:cubicBezTo>
                  <a:pt x="155621" y="26928"/>
                  <a:pt x="155673" y="26271"/>
                  <a:pt x="155604" y="25615"/>
                </a:cubicBezTo>
                <a:cubicBezTo>
                  <a:pt x="155448" y="24025"/>
                  <a:pt x="155863" y="22435"/>
                  <a:pt x="154739" y="20845"/>
                </a:cubicBezTo>
                <a:cubicBezTo>
                  <a:pt x="154065" y="19877"/>
                  <a:pt x="153772" y="18823"/>
                  <a:pt x="152406" y="18737"/>
                </a:cubicBezTo>
                <a:cubicBezTo>
                  <a:pt x="152044" y="18720"/>
                  <a:pt x="151940" y="18478"/>
                  <a:pt x="151888" y="18201"/>
                </a:cubicBezTo>
                <a:cubicBezTo>
                  <a:pt x="151820" y="17931"/>
                  <a:pt x="151918" y="17578"/>
                  <a:pt x="152229" y="17578"/>
                </a:cubicBezTo>
                <a:cubicBezTo>
                  <a:pt x="152236" y="17578"/>
                  <a:pt x="152243" y="17579"/>
                  <a:pt x="152251" y="17579"/>
                </a:cubicBezTo>
                <a:cubicBezTo>
                  <a:pt x="152284" y="17581"/>
                  <a:pt x="152317" y="17582"/>
                  <a:pt x="152350" y="17582"/>
                </a:cubicBezTo>
                <a:cubicBezTo>
                  <a:pt x="153000" y="17582"/>
                  <a:pt x="153628" y="17254"/>
                  <a:pt x="154277" y="17254"/>
                </a:cubicBezTo>
                <a:cubicBezTo>
                  <a:pt x="154558" y="17254"/>
                  <a:pt x="154844" y="17316"/>
                  <a:pt x="155137" y="17493"/>
                </a:cubicBezTo>
                <a:cubicBezTo>
                  <a:pt x="155393" y="17649"/>
                  <a:pt x="155627" y="17726"/>
                  <a:pt x="155836" y="17726"/>
                </a:cubicBezTo>
                <a:cubicBezTo>
                  <a:pt x="156249" y="17726"/>
                  <a:pt x="156566" y="17427"/>
                  <a:pt x="156761" y="16853"/>
                </a:cubicBezTo>
                <a:cubicBezTo>
                  <a:pt x="157072" y="15920"/>
                  <a:pt x="157954" y="15505"/>
                  <a:pt x="158662" y="15039"/>
                </a:cubicBezTo>
                <a:cubicBezTo>
                  <a:pt x="158771" y="14969"/>
                  <a:pt x="158912" y="14953"/>
                  <a:pt x="159064" y="14953"/>
                </a:cubicBezTo>
                <a:cubicBezTo>
                  <a:pt x="159192" y="14953"/>
                  <a:pt x="159327" y="14964"/>
                  <a:pt x="159458" y="14964"/>
                </a:cubicBezTo>
                <a:cubicBezTo>
                  <a:pt x="159792" y="14964"/>
                  <a:pt x="160100" y="14892"/>
                  <a:pt x="160183" y="14382"/>
                </a:cubicBezTo>
                <a:cubicBezTo>
                  <a:pt x="160304" y="13501"/>
                  <a:pt x="159475" y="13310"/>
                  <a:pt x="158887" y="12965"/>
                </a:cubicBezTo>
                <a:cubicBezTo>
                  <a:pt x="158662" y="12827"/>
                  <a:pt x="158334" y="12550"/>
                  <a:pt x="158351" y="12395"/>
                </a:cubicBezTo>
                <a:cubicBezTo>
                  <a:pt x="158404" y="12154"/>
                  <a:pt x="158582" y="12097"/>
                  <a:pt x="158776" y="12097"/>
                </a:cubicBezTo>
                <a:cubicBezTo>
                  <a:pt x="158903" y="12097"/>
                  <a:pt x="159037" y="12122"/>
                  <a:pt x="159146" y="12135"/>
                </a:cubicBezTo>
                <a:cubicBezTo>
                  <a:pt x="160460" y="12308"/>
                  <a:pt x="161652" y="12999"/>
                  <a:pt x="163017" y="12999"/>
                </a:cubicBezTo>
                <a:cubicBezTo>
                  <a:pt x="163570" y="12999"/>
                  <a:pt x="163795" y="12913"/>
                  <a:pt x="164002" y="12274"/>
                </a:cubicBezTo>
                <a:cubicBezTo>
                  <a:pt x="164745" y="10182"/>
                  <a:pt x="163311" y="10010"/>
                  <a:pt x="161998" y="9923"/>
                </a:cubicBezTo>
                <a:cubicBezTo>
                  <a:pt x="160218" y="9820"/>
                  <a:pt x="158438" y="9543"/>
                  <a:pt x="156710" y="9076"/>
                </a:cubicBezTo>
                <a:cubicBezTo>
                  <a:pt x="153313" y="8169"/>
                  <a:pt x="149984" y="6872"/>
                  <a:pt x="146431" y="6872"/>
                </a:cubicBezTo>
                <a:cubicBezTo>
                  <a:pt x="145249" y="6872"/>
                  <a:pt x="144041" y="7016"/>
                  <a:pt x="142798" y="7366"/>
                </a:cubicBezTo>
                <a:cubicBezTo>
                  <a:pt x="142441" y="7468"/>
                  <a:pt x="142044" y="7507"/>
                  <a:pt x="141624" y="7507"/>
                </a:cubicBezTo>
                <a:cubicBezTo>
                  <a:pt x="140475" y="7507"/>
                  <a:pt x="139148" y="7211"/>
                  <a:pt x="137959" y="7072"/>
                </a:cubicBezTo>
                <a:cubicBezTo>
                  <a:pt x="135760" y="6810"/>
                  <a:pt x="133765" y="5577"/>
                  <a:pt x="131513" y="5577"/>
                </a:cubicBezTo>
                <a:cubicBezTo>
                  <a:pt x="131235" y="5577"/>
                  <a:pt x="130953" y="5596"/>
                  <a:pt x="130666" y="5637"/>
                </a:cubicBezTo>
                <a:cubicBezTo>
                  <a:pt x="130197" y="5701"/>
                  <a:pt x="129713" y="5752"/>
                  <a:pt x="129231" y="5752"/>
                </a:cubicBezTo>
                <a:cubicBezTo>
                  <a:pt x="128525" y="5752"/>
                  <a:pt x="127823" y="5641"/>
                  <a:pt x="127175" y="5292"/>
                </a:cubicBezTo>
                <a:cubicBezTo>
                  <a:pt x="124583" y="3857"/>
                  <a:pt x="121352" y="4808"/>
                  <a:pt x="118811" y="3097"/>
                </a:cubicBezTo>
                <a:cubicBezTo>
                  <a:pt x="118623" y="2965"/>
                  <a:pt x="118385" y="2894"/>
                  <a:pt x="118144" y="2894"/>
                </a:cubicBezTo>
                <a:cubicBezTo>
                  <a:pt x="117786" y="2894"/>
                  <a:pt x="117421" y="3050"/>
                  <a:pt x="117204" y="3391"/>
                </a:cubicBezTo>
                <a:cubicBezTo>
                  <a:pt x="116737" y="4117"/>
                  <a:pt x="117601" y="4134"/>
                  <a:pt x="117930" y="4462"/>
                </a:cubicBezTo>
                <a:cubicBezTo>
                  <a:pt x="118103" y="4670"/>
                  <a:pt x="118154" y="4946"/>
                  <a:pt x="118068" y="5188"/>
                </a:cubicBezTo>
                <a:cubicBezTo>
                  <a:pt x="117958" y="5398"/>
                  <a:pt x="116241" y="5510"/>
                  <a:pt x="114740" y="5510"/>
                </a:cubicBezTo>
                <a:cubicBezTo>
                  <a:pt x="113645" y="5510"/>
                  <a:pt x="112664" y="5450"/>
                  <a:pt x="112503" y="5326"/>
                </a:cubicBezTo>
                <a:cubicBezTo>
                  <a:pt x="111242" y="4410"/>
                  <a:pt x="109825" y="3719"/>
                  <a:pt x="108321" y="3287"/>
                </a:cubicBezTo>
                <a:cubicBezTo>
                  <a:pt x="108108" y="3224"/>
                  <a:pt x="107902" y="3198"/>
                  <a:pt x="107703" y="3198"/>
                </a:cubicBezTo>
                <a:cubicBezTo>
                  <a:pt x="106742" y="3198"/>
                  <a:pt x="105934" y="3807"/>
                  <a:pt x="105084" y="3807"/>
                </a:cubicBezTo>
                <a:cubicBezTo>
                  <a:pt x="105000" y="3807"/>
                  <a:pt x="104915" y="3801"/>
                  <a:pt x="104830" y="3788"/>
                </a:cubicBezTo>
                <a:cubicBezTo>
                  <a:pt x="102083" y="3391"/>
                  <a:pt x="99266" y="3909"/>
                  <a:pt x="96760" y="1559"/>
                </a:cubicBezTo>
                <a:cubicBezTo>
                  <a:pt x="95295" y="185"/>
                  <a:pt x="93272" y="50"/>
                  <a:pt x="91223" y="50"/>
                </a:cubicBezTo>
                <a:cubicBezTo>
                  <a:pt x="90718" y="50"/>
                  <a:pt x="90212" y="58"/>
                  <a:pt x="89713" y="58"/>
                </a:cubicBezTo>
                <a:cubicBezTo>
                  <a:pt x="89152" y="58"/>
                  <a:pt x="88600" y="48"/>
                  <a:pt x="88067" y="4"/>
                </a:cubicBezTo>
                <a:cubicBezTo>
                  <a:pt x="88037" y="2"/>
                  <a:pt x="88007" y="1"/>
                  <a:pt x="87976" y="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51"/>
          <p:cNvSpPr/>
          <p:nvPr/>
        </p:nvSpPr>
        <p:spPr>
          <a:xfrm>
            <a:off x="4482846" y="3593418"/>
            <a:ext cx="849441" cy="597221"/>
          </a:xfrm>
          <a:custGeom>
            <a:rect b="b" l="l" r="r" t="t"/>
            <a:pathLst>
              <a:path extrusionOk="0" h="32555" w="44363">
                <a:moveTo>
                  <a:pt x="28245" y="1"/>
                </a:moveTo>
                <a:cubicBezTo>
                  <a:pt x="27747" y="1"/>
                  <a:pt x="27602" y="373"/>
                  <a:pt x="27634" y="804"/>
                </a:cubicBezTo>
                <a:cubicBezTo>
                  <a:pt x="27737" y="2117"/>
                  <a:pt x="27979" y="3482"/>
                  <a:pt x="27996" y="4778"/>
                </a:cubicBezTo>
                <a:cubicBezTo>
                  <a:pt x="28014" y="5660"/>
                  <a:pt x="28567" y="7094"/>
                  <a:pt x="27634" y="7267"/>
                </a:cubicBezTo>
                <a:cubicBezTo>
                  <a:pt x="27521" y="7286"/>
                  <a:pt x="27406" y="7295"/>
                  <a:pt x="27290" y="7295"/>
                </a:cubicBezTo>
                <a:cubicBezTo>
                  <a:pt x="25431" y="7295"/>
                  <a:pt x="23230" y="4918"/>
                  <a:pt x="23555" y="3275"/>
                </a:cubicBezTo>
                <a:cubicBezTo>
                  <a:pt x="23754" y="2264"/>
                  <a:pt x="23333" y="1317"/>
                  <a:pt x="22034" y="1317"/>
                </a:cubicBezTo>
                <a:cubicBezTo>
                  <a:pt x="21978" y="1317"/>
                  <a:pt x="21920" y="1318"/>
                  <a:pt x="21862" y="1322"/>
                </a:cubicBezTo>
                <a:cubicBezTo>
                  <a:pt x="21814" y="1325"/>
                  <a:pt x="21765" y="1327"/>
                  <a:pt x="21716" y="1327"/>
                </a:cubicBezTo>
                <a:cubicBezTo>
                  <a:pt x="20777" y="1327"/>
                  <a:pt x="19668" y="752"/>
                  <a:pt x="18692" y="752"/>
                </a:cubicBezTo>
                <a:cubicBezTo>
                  <a:pt x="18107" y="752"/>
                  <a:pt x="17570" y="958"/>
                  <a:pt x="17144" y="1616"/>
                </a:cubicBezTo>
                <a:cubicBezTo>
                  <a:pt x="16642" y="2376"/>
                  <a:pt x="15295" y="2826"/>
                  <a:pt x="15191" y="4035"/>
                </a:cubicBezTo>
                <a:cubicBezTo>
                  <a:pt x="15162" y="4430"/>
                  <a:pt x="15144" y="4616"/>
                  <a:pt x="15002" y="4616"/>
                </a:cubicBezTo>
                <a:cubicBezTo>
                  <a:pt x="14889" y="4616"/>
                  <a:pt x="14698" y="4499"/>
                  <a:pt x="14361" y="4277"/>
                </a:cubicBezTo>
                <a:cubicBezTo>
                  <a:pt x="13724" y="3844"/>
                  <a:pt x="13113" y="3612"/>
                  <a:pt x="12606" y="3612"/>
                </a:cubicBezTo>
                <a:cubicBezTo>
                  <a:pt x="12042" y="3612"/>
                  <a:pt x="11607" y="3900"/>
                  <a:pt x="11406" y="4519"/>
                </a:cubicBezTo>
                <a:cubicBezTo>
                  <a:pt x="10784" y="6334"/>
                  <a:pt x="8710" y="7215"/>
                  <a:pt x="8624" y="9392"/>
                </a:cubicBezTo>
                <a:cubicBezTo>
                  <a:pt x="8607" y="10153"/>
                  <a:pt x="7933" y="10619"/>
                  <a:pt x="7086" y="10879"/>
                </a:cubicBezTo>
                <a:cubicBezTo>
                  <a:pt x="5669" y="11311"/>
                  <a:pt x="4355" y="11864"/>
                  <a:pt x="3007" y="12382"/>
                </a:cubicBezTo>
                <a:cubicBezTo>
                  <a:pt x="1003" y="13160"/>
                  <a:pt x="0" y="16910"/>
                  <a:pt x="1538" y="19018"/>
                </a:cubicBezTo>
                <a:cubicBezTo>
                  <a:pt x="2835" y="20798"/>
                  <a:pt x="3128" y="22595"/>
                  <a:pt x="3992" y="24375"/>
                </a:cubicBezTo>
                <a:cubicBezTo>
                  <a:pt x="4494" y="25360"/>
                  <a:pt x="4424" y="26276"/>
                  <a:pt x="3750" y="26950"/>
                </a:cubicBezTo>
                <a:cubicBezTo>
                  <a:pt x="3353" y="27348"/>
                  <a:pt x="3509" y="27797"/>
                  <a:pt x="4148" y="28298"/>
                </a:cubicBezTo>
                <a:cubicBezTo>
                  <a:pt x="5020" y="28962"/>
                  <a:pt x="5824" y="29302"/>
                  <a:pt x="6549" y="29302"/>
                </a:cubicBezTo>
                <a:cubicBezTo>
                  <a:pt x="7089" y="29302"/>
                  <a:pt x="7586" y="29114"/>
                  <a:pt x="8036" y="28730"/>
                </a:cubicBezTo>
                <a:cubicBezTo>
                  <a:pt x="8740" y="28095"/>
                  <a:pt x="9643" y="27747"/>
                  <a:pt x="10576" y="27747"/>
                </a:cubicBezTo>
                <a:cubicBezTo>
                  <a:pt x="10811" y="27747"/>
                  <a:pt x="11049" y="27769"/>
                  <a:pt x="11285" y="27814"/>
                </a:cubicBezTo>
                <a:cubicBezTo>
                  <a:pt x="11420" y="27836"/>
                  <a:pt x="11551" y="27846"/>
                  <a:pt x="11676" y="27846"/>
                </a:cubicBezTo>
                <a:cubicBezTo>
                  <a:pt x="12065" y="27846"/>
                  <a:pt x="12402" y="27743"/>
                  <a:pt x="12650" y="27521"/>
                </a:cubicBezTo>
                <a:cubicBezTo>
                  <a:pt x="14551" y="25793"/>
                  <a:pt x="17368" y="25343"/>
                  <a:pt x="20047" y="24790"/>
                </a:cubicBezTo>
                <a:cubicBezTo>
                  <a:pt x="20247" y="24746"/>
                  <a:pt x="20464" y="24721"/>
                  <a:pt x="20691" y="24721"/>
                </a:cubicBezTo>
                <a:cubicBezTo>
                  <a:pt x="21623" y="24721"/>
                  <a:pt x="22712" y="25150"/>
                  <a:pt x="23365" y="26484"/>
                </a:cubicBezTo>
                <a:cubicBezTo>
                  <a:pt x="23667" y="27105"/>
                  <a:pt x="23855" y="28198"/>
                  <a:pt x="25083" y="28198"/>
                </a:cubicBezTo>
                <a:cubicBezTo>
                  <a:pt x="25120" y="28198"/>
                  <a:pt x="25158" y="28197"/>
                  <a:pt x="25197" y="28195"/>
                </a:cubicBezTo>
                <a:cubicBezTo>
                  <a:pt x="25345" y="28183"/>
                  <a:pt x="25455" y="28022"/>
                  <a:pt x="25593" y="28022"/>
                </a:cubicBezTo>
                <a:cubicBezTo>
                  <a:pt x="25664" y="28022"/>
                  <a:pt x="25742" y="28065"/>
                  <a:pt x="25836" y="28195"/>
                </a:cubicBezTo>
                <a:cubicBezTo>
                  <a:pt x="25923" y="28298"/>
                  <a:pt x="25767" y="28592"/>
                  <a:pt x="25612" y="28713"/>
                </a:cubicBezTo>
                <a:cubicBezTo>
                  <a:pt x="25318" y="28938"/>
                  <a:pt x="24903" y="29128"/>
                  <a:pt x="25283" y="29646"/>
                </a:cubicBezTo>
                <a:cubicBezTo>
                  <a:pt x="25508" y="29871"/>
                  <a:pt x="25802" y="30026"/>
                  <a:pt x="26113" y="30078"/>
                </a:cubicBezTo>
                <a:cubicBezTo>
                  <a:pt x="26172" y="30086"/>
                  <a:pt x="26229" y="30090"/>
                  <a:pt x="26283" y="30090"/>
                </a:cubicBezTo>
                <a:cubicBezTo>
                  <a:pt x="26710" y="30090"/>
                  <a:pt x="27006" y="29856"/>
                  <a:pt x="27098" y="29473"/>
                </a:cubicBezTo>
                <a:cubicBezTo>
                  <a:pt x="27115" y="29335"/>
                  <a:pt x="27098" y="29197"/>
                  <a:pt x="27029" y="29076"/>
                </a:cubicBezTo>
                <a:cubicBezTo>
                  <a:pt x="26976" y="28903"/>
                  <a:pt x="26992" y="28848"/>
                  <a:pt x="27041" y="28848"/>
                </a:cubicBezTo>
                <a:cubicBezTo>
                  <a:pt x="27105" y="28848"/>
                  <a:pt x="27225" y="28941"/>
                  <a:pt x="27322" y="28990"/>
                </a:cubicBezTo>
                <a:cubicBezTo>
                  <a:pt x="27824" y="29266"/>
                  <a:pt x="28463" y="29473"/>
                  <a:pt x="28169" y="30113"/>
                </a:cubicBezTo>
                <a:cubicBezTo>
                  <a:pt x="27945" y="30597"/>
                  <a:pt x="28117" y="31029"/>
                  <a:pt x="28809" y="31461"/>
                </a:cubicBezTo>
                <a:cubicBezTo>
                  <a:pt x="30199" y="32318"/>
                  <a:pt x="31628" y="32554"/>
                  <a:pt x="32898" y="32554"/>
                </a:cubicBezTo>
                <a:cubicBezTo>
                  <a:pt x="33522" y="32554"/>
                  <a:pt x="34108" y="32497"/>
                  <a:pt x="34633" y="32429"/>
                </a:cubicBezTo>
                <a:cubicBezTo>
                  <a:pt x="36672" y="32135"/>
                  <a:pt x="39299" y="31824"/>
                  <a:pt x="39299" y="29145"/>
                </a:cubicBezTo>
                <a:cubicBezTo>
                  <a:pt x="39299" y="28938"/>
                  <a:pt x="39541" y="28799"/>
                  <a:pt x="39592" y="28575"/>
                </a:cubicBezTo>
                <a:cubicBezTo>
                  <a:pt x="40024" y="26968"/>
                  <a:pt x="41804" y="26363"/>
                  <a:pt x="42496" y="24998"/>
                </a:cubicBezTo>
                <a:cubicBezTo>
                  <a:pt x="44224" y="21559"/>
                  <a:pt x="44362" y="17722"/>
                  <a:pt x="40232" y="13661"/>
                </a:cubicBezTo>
                <a:cubicBezTo>
                  <a:pt x="38953" y="12399"/>
                  <a:pt x="38037" y="10671"/>
                  <a:pt x="36309" y="9859"/>
                </a:cubicBezTo>
                <a:cubicBezTo>
                  <a:pt x="34494" y="9012"/>
                  <a:pt x="34080" y="7716"/>
                  <a:pt x="33509" y="6472"/>
                </a:cubicBezTo>
                <a:cubicBezTo>
                  <a:pt x="33388" y="5608"/>
                  <a:pt x="33008" y="4761"/>
                  <a:pt x="32213" y="4346"/>
                </a:cubicBezTo>
                <a:cubicBezTo>
                  <a:pt x="30658" y="3465"/>
                  <a:pt x="30278" y="2100"/>
                  <a:pt x="29414" y="942"/>
                </a:cubicBezTo>
                <a:cubicBezTo>
                  <a:pt x="29120" y="544"/>
                  <a:pt x="28947" y="78"/>
                  <a:pt x="28377" y="9"/>
                </a:cubicBezTo>
                <a:cubicBezTo>
                  <a:pt x="28330" y="3"/>
                  <a:pt x="28287" y="1"/>
                  <a:pt x="28245" y="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51"/>
          <p:cNvSpPr/>
          <p:nvPr/>
        </p:nvSpPr>
        <p:spPr>
          <a:xfrm>
            <a:off x="4887528" y="3384762"/>
            <a:ext cx="437808" cy="228799"/>
          </a:xfrm>
          <a:custGeom>
            <a:rect b="b" l="l" r="r" t="t"/>
            <a:pathLst>
              <a:path extrusionOk="0" h="12472" w="22865">
                <a:moveTo>
                  <a:pt x="3070" y="1"/>
                </a:moveTo>
                <a:cubicBezTo>
                  <a:pt x="2939" y="1"/>
                  <a:pt x="2792" y="15"/>
                  <a:pt x="2627" y="46"/>
                </a:cubicBezTo>
                <a:cubicBezTo>
                  <a:pt x="1833" y="202"/>
                  <a:pt x="830" y="29"/>
                  <a:pt x="415" y="927"/>
                </a:cubicBezTo>
                <a:cubicBezTo>
                  <a:pt x="1" y="1826"/>
                  <a:pt x="934" y="1861"/>
                  <a:pt x="1400" y="2189"/>
                </a:cubicBezTo>
                <a:cubicBezTo>
                  <a:pt x="1504" y="2258"/>
                  <a:pt x="1366" y="2569"/>
                  <a:pt x="1435" y="2742"/>
                </a:cubicBezTo>
                <a:cubicBezTo>
                  <a:pt x="1757" y="3623"/>
                  <a:pt x="1963" y="4886"/>
                  <a:pt x="3062" y="4886"/>
                </a:cubicBezTo>
                <a:cubicBezTo>
                  <a:pt x="3084" y="4886"/>
                  <a:pt x="3106" y="4886"/>
                  <a:pt x="3129" y="4885"/>
                </a:cubicBezTo>
                <a:cubicBezTo>
                  <a:pt x="3207" y="4880"/>
                  <a:pt x="3284" y="4878"/>
                  <a:pt x="3360" y="4878"/>
                </a:cubicBezTo>
                <a:cubicBezTo>
                  <a:pt x="4698" y="4878"/>
                  <a:pt x="5731" y="5570"/>
                  <a:pt x="6810" y="6077"/>
                </a:cubicBezTo>
                <a:cubicBezTo>
                  <a:pt x="7328" y="6319"/>
                  <a:pt x="8019" y="7322"/>
                  <a:pt x="7207" y="8203"/>
                </a:cubicBezTo>
                <a:cubicBezTo>
                  <a:pt x="6913" y="8531"/>
                  <a:pt x="6948" y="8911"/>
                  <a:pt x="7121" y="9292"/>
                </a:cubicBezTo>
                <a:cubicBezTo>
                  <a:pt x="7274" y="9613"/>
                  <a:pt x="7597" y="9810"/>
                  <a:pt x="7934" y="9810"/>
                </a:cubicBezTo>
                <a:cubicBezTo>
                  <a:pt x="8014" y="9810"/>
                  <a:pt x="8095" y="9799"/>
                  <a:pt x="8175" y="9775"/>
                </a:cubicBezTo>
                <a:cubicBezTo>
                  <a:pt x="8275" y="9755"/>
                  <a:pt x="8368" y="9745"/>
                  <a:pt x="8457" y="9745"/>
                </a:cubicBezTo>
                <a:cubicBezTo>
                  <a:pt x="8811" y="9745"/>
                  <a:pt x="9087" y="9900"/>
                  <a:pt x="9419" y="10121"/>
                </a:cubicBezTo>
                <a:cubicBezTo>
                  <a:pt x="10079" y="10569"/>
                  <a:pt x="10930" y="10787"/>
                  <a:pt x="11688" y="10787"/>
                </a:cubicBezTo>
                <a:cubicBezTo>
                  <a:pt x="12538" y="10787"/>
                  <a:pt x="13270" y="10513"/>
                  <a:pt x="13480" y="9983"/>
                </a:cubicBezTo>
                <a:cubicBezTo>
                  <a:pt x="13648" y="9563"/>
                  <a:pt x="13555" y="9014"/>
                  <a:pt x="14230" y="9014"/>
                </a:cubicBezTo>
                <a:cubicBezTo>
                  <a:pt x="14250" y="9014"/>
                  <a:pt x="14271" y="9014"/>
                  <a:pt x="14293" y="9015"/>
                </a:cubicBezTo>
                <a:cubicBezTo>
                  <a:pt x="15036" y="9050"/>
                  <a:pt x="15381" y="9516"/>
                  <a:pt x="15450" y="10138"/>
                </a:cubicBezTo>
                <a:cubicBezTo>
                  <a:pt x="15640" y="11486"/>
                  <a:pt x="16522" y="11953"/>
                  <a:pt x="17697" y="11988"/>
                </a:cubicBezTo>
                <a:cubicBezTo>
                  <a:pt x="18224" y="11988"/>
                  <a:pt x="18870" y="12472"/>
                  <a:pt x="19366" y="12472"/>
                </a:cubicBezTo>
                <a:cubicBezTo>
                  <a:pt x="19602" y="12472"/>
                  <a:pt x="19804" y="12362"/>
                  <a:pt x="19944" y="12039"/>
                </a:cubicBezTo>
                <a:cubicBezTo>
                  <a:pt x="20289" y="11210"/>
                  <a:pt x="19287" y="10398"/>
                  <a:pt x="18596" y="9758"/>
                </a:cubicBezTo>
                <a:cubicBezTo>
                  <a:pt x="18164" y="9361"/>
                  <a:pt x="17420" y="8825"/>
                  <a:pt x="17749" y="8272"/>
                </a:cubicBezTo>
                <a:cubicBezTo>
                  <a:pt x="17984" y="7884"/>
                  <a:pt x="18253" y="7197"/>
                  <a:pt x="18937" y="7197"/>
                </a:cubicBezTo>
                <a:cubicBezTo>
                  <a:pt x="19107" y="7197"/>
                  <a:pt x="19302" y="7239"/>
                  <a:pt x="19529" y="7339"/>
                </a:cubicBezTo>
                <a:cubicBezTo>
                  <a:pt x="19732" y="7429"/>
                  <a:pt x="19935" y="7468"/>
                  <a:pt x="20135" y="7468"/>
                </a:cubicBezTo>
                <a:cubicBezTo>
                  <a:pt x="20854" y="7468"/>
                  <a:pt x="21544" y="6970"/>
                  <a:pt x="22138" y="6578"/>
                </a:cubicBezTo>
                <a:cubicBezTo>
                  <a:pt x="22795" y="6146"/>
                  <a:pt x="22864" y="5248"/>
                  <a:pt x="22311" y="4643"/>
                </a:cubicBezTo>
                <a:cubicBezTo>
                  <a:pt x="22115" y="4425"/>
                  <a:pt x="21948" y="4340"/>
                  <a:pt x="21799" y="4340"/>
                </a:cubicBezTo>
                <a:cubicBezTo>
                  <a:pt x="21465" y="4340"/>
                  <a:pt x="21227" y="4774"/>
                  <a:pt x="20963" y="5110"/>
                </a:cubicBezTo>
                <a:cubicBezTo>
                  <a:pt x="20756" y="5334"/>
                  <a:pt x="20479" y="5472"/>
                  <a:pt x="20168" y="5507"/>
                </a:cubicBezTo>
                <a:cubicBezTo>
                  <a:pt x="20112" y="5512"/>
                  <a:pt x="20051" y="5514"/>
                  <a:pt x="19986" y="5514"/>
                </a:cubicBezTo>
                <a:cubicBezTo>
                  <a:pt x="18639" y="5514"/>
                  <a:pt x="15548" y="4518"/>
                  <a:pt x="14344" y="3727"/>
                </a:cubicBezTo>
                <a:cubicBezTo>
                  <a:pt x="13999" y="3485"/>
                  <a:pt x="13636" y="3295"/>
                  <a:pt x="13238" y="3139"/>
                </a:cubicBezTo>
                <a:cubicBezTo>
                  <a:pt x="11925" y="2690"/>
                  <a:pt x="10473" y="2465"/>
                  <a:pt x="9298" y="1774"/>
                </a:cubicBezTo>
                <a:cubicBezTo>
                  <a:pt x="8770" y="1458"/>
                  <a:pt x="8301" y="1322"/>
                  <a:pt x="7877" y="1322"/>
                </a:cubicBezTo>
                <a:cubicBezTo>
                  <a:pt x="7093" y="1322"/>
                  <a:pt x="6459" y="1787"/>
                  <a:pt x="5876" y="2448"/>
                </a:cubicBezTo>
                <a:cubicBezTo>
                  <a:pt x="5497" y="2886"/>
                  <a:pt x="5240" y="3062"/>
                  <a:pt x="5050" y="3062"/>
                </a:cubicBezTo>
                <a:cubicBezTo>
                  <a:pt x="4739" y="3062"/>
                  <a:pt x="4614" y="2586"/>
                  <a:pt x="4442" y="2016"/>
                </a:cubicBezTo>
                <a:cubicBezTo>
                  <a:pt x="4193" y="1191"/>
                  <a:pt x="4266" y="1"/>
                  <a:pt x="3070" y="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p51"/>
          <p:cNvSpPr/>
          <p:nvPr/>
        </p:nvSpPr>
        <p:spPr>
          <a:xfrm>
            <a:off x="4471262" y="3231049"/>
            <a:ext cx="216099" cy="233679"/>
          </a:xfrm>
          <a:custGeom>
            <a:rect b="b" l="l" r="r" t="t"/>
            <a:pathLst>
              <a:path extrusionOk="0" h="12738" w="11286">
                <a:moveTo>
                  <a:pt x="8163" y="0"/>
                </a:moveTo>
                <a:cubicBezTo>
                  <a:pt x="7646" y="0"/>
                  <a:pt x="7307" y="634"/>
                  <a:pt x="7121" y="1115"/>
                </a:cubicBezTo>
                <a:cubicBezTo>
                  <a:pt x="6498" y="2618"/>
                  <a:pt x="5081" y="3362"/>
                  <a:pt x="4027" y="4450"/>
                </a:cubicBezTo>
                <a:cubicBezTo>
                  <a:pt x="3562" y="4916"/>
                  <a:pt x="2753" y="5709"/>
                  <a:pt x="2170" y="5709"/>
                </a:cubicBezTo>
                <a:cubicBezTo>
                  <a:pt x="2125" y="5709"/>
                  <a:pt x="2082" y="5704"/>
                  <a:pt x="2040" y="5695"/>
                </a:cubicBezTo>
                <a:cubicBezTo>
                  <a:pt x="1767" y="5631"/>
                  <a:pt x="1536" y="5602"/>
                  <a:pt x="1339" y="5602"/>
                </a:cubicBezTo>
                <a:cubicBezTo>
                  <a:pt x="150" y="5602"/>
                  <a:pt x="215" y="6659"/>
                  <a:pt x="52" y="7475"/>
                </a:cubicBezTo>
                <a:cubicBezTo>
                  <a:pt x="1" y="9410"/>
                  <a:pt x="1625" y="11518"/>
                  <a:pt x="3267" y="12123"/>
                </a:cubicBezTo>
                <a:cubicBezTo>
                  <a:pt x="3638" y="12262"/>
                  <a:pt x="4019" y="12277"/>
                  <a:pt x="4389" y="12277"/>
                </a:cubicBezTo>
                <a:cubicBezTo>
                  <a:pt x="4488" y="12277"/>
                  <a:pt x="4586" y="12276"/>
                  <a:pt x="4683" y="12276"/>
                </a:cubicBezTo>
                <a:cubicBezTo>
                  <a:pt x="5034" y="12276"/>
                  <a:pt x="5369" y="12290"/>
                  <a:pt x="5669" y="12417"/>
                </a:cubicBezTo>
                <a:cubicBezTo>
                  <a:pt x="6156" y="12630"/>
                  <a:pt x="6559" y="12738"/>
                  <a:pt x="6895" y="12738"/>
                </a:cubicBezTo>
                <a:cubicBezTo>
                  <a:pt x="7678" y="12738"/>
                  <a:pt x="8093" y="12148"/>
                  <a:pt x="8348" y="10914"/>
                </a:cubicBezTo>
                <a:cubicBezTo>
                  <a:pt x="8572" y="9773"/>
                  <a:pt x="9073" y="8235"/>
                  <a:pt x="9937" y="7786"/>
                </a:cubicBezTo>
                <a:cubicBezTo>
                  <a:pt x="11268" y="7094"/>
                  <a:pt x="10577" y="6697"/>
                  <a:pt x="10231" y="6023"/>
                </a:cubicBezTo>
                <a:cubicBezTo>
                  <a:pt x="9782" y="5124"/>
                  <a:pt x="8797" y="4278"/>
                  <a:pt x="10058" y="3189"/>
                </a:cubicBezTo>
                <a:cubicBezTo>
                  <a:pt x="10404" y="2895"/>
                  <a:pt x="11285" y="2618"/>
                  <a:pt x="10853" y="1945"/>
                </a:cubicBezTo>
                <a:cubicBezTo>
                  <a:pt x="10266" y="1063"/>
                  <a:pt x="9402" y="286"/>
                  <a:pt x="8348" y="26"/>
                </a:cubicBezTo>
                <a:cubicBezTo>
                  <a:pt x="8284" y="9"/>
                  <a:pt x="8222" y="0"/>
                  <a:pt x="8163" y="0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Google Shape;548;p51"/>
          <p:cNvSpPr/>
          <p:nvPr/>
        </p:nvSpPr>
        <p:spPr>
          <a:xfrm>
            <a:off x="4199922" y="3257466"/>
            <a:ext cx="414965" cy="316048"/>
          </a:xfrm>
          <a:custGeom>
            <a:rect b="b" l="l" r="r" t="t"/>
            <a:pathLst>
              <a:path extrusionOk="0" h="17228" w="21672">
                <a:moveTo>
                  <a:pt x="7484" y="4583"/>
                </a:moveTo>
                <a:lnTo>
                  <a:pt x="7484" y="4583"/>
                </a:lnTo>
                <a:cubicBezTo>
                  <a:pt x="7486" y="4586"/>
                  <a:pt x="7488" y="4589"/>
                  <a:pt x="7491" y="4592"/>
                </a:cubicBezTo>
                <a:lnTo>
                  <a:pt x="7491" y="4592"/>
                </a:lnTo>
                <a:cubicBezTo>
                  <a:pt x="7494" y="4595"/>
                  <a:pt x="7498" y="4597"/>
                  <a:pt x="7501" y="4600"/>
                </a:cubicBezTo>
                <a:lnTo>
                  <a:pt x="7484" y="4583"/>
                </a:lnTo>
                <a:close/>
                <a:moveTo>
                  <a:pt x="1210" y="0"/>
                </a:moveTo>
                <a:cubicBezTo>
                  <a:pt x="910" y="0"/>
                  <a:pt x="646" y="84"/>
                  <a:pt x="415" y="314"/>
                </a:cubicBezTo>
                <a:cubicBezTo>
                  <a:pt x="1" y="712"/>
                  <a:pt x="260" y="1127"/>
                  <a:pt x="571" y="1403"/>
                </a:cubicBezTo>
                <a:cubicBezTo>
                  <a:pt x="1833" y="2561"/>
                  <a:pt x="2939" y="3874"/>
                  <a:pt x="3872" y="5309"/>
                </a:cubicBezTo>
                <a:cubicBezTo>
                  <a:pt x="5894" y="8264"/>
                  <a:pt x="6948" y="12014"/>
                  <a:pt x="10663" y="13552"/>
                </a:cubicBezTo>
                <a:cubicBezTo>
                  <a:pt x="10715" y="13587"/>
                  <a:pt x="10733" y="13656"/>
                  <a:pt x="10733" y="13725"/>
                </a:cubicBezTo>
                <a:cubicBezTo>
                  <a:pt x="10007" y="15522"/>
                  <a:pt x="11579" y="15401"/>
                  <a:pt x="12478" y="15660"/>
                </a:cubicBezTo>
                <a:cubicBezTo>
                  <a:pt x="14932" y="16334"/>
                  <a:pt x="17420" y="16801"/>
                  <a:pt x="19961" y="17043"/>
                </a:cubicBezTo>
                <a:cubicBezTo>
                  <a:pt x="20276" y="17079"/>
                  <a:pt x="20618" y="17227"/>
                  <a:pt x="20904" y="17227"/>
                </a:cubicBezTo>
                <a:cubicBezTo>
                  <a:pt x="21167" y="17227"/>
                  <a:pt x="21382" y="17101"/>
                  <a:pt x="21482" y="16645"/>
                </a:cubicBezTo>
                <a:cubicBezTo>
                  <a:pt x="21672" y="15816"/>
                  <a:pt x="20842" y="15626"/>
                  <a:pt x="20306" y="15280"/>
                </a:cubicBezTo>
                <a:cubicBezTo>
                  <a:pt x="18129" y="13932"/>
                  <a:pt x="15502" y="14347"/>
                  <a:pt x="13204" y="13448"/>
                </a:cubicBezTo>
                <a:cubicBezTo>
                  <a:pt x="13103" y="13410"/>
                  <a:pt x="12986" y="13400"/>
                  <a:pt x="12863" y="13400"/>
                </a:cubicBezTo>
                <a:cubicBezTo>
                  <a:pt x="12726" y="13400"/>
                  <a:pt x="12582" y="13412"/>
                  <a:pt x="12448" y="13412"/>
                </a:cubicBezTo>
                <a:cubicBezTo>
                  <a:pt x="12162" y="13412"/>
                  <a:pt x="11919" y="13355"/>
                  <a:pt x="11873" y="12999"/>
                </a:cubicBezTo>
                <a:cubicBezTo>
                  <a:pt x="11769" y="12221"/>
                  <a:pt x="11614" y="11288"/>
                  <a:pt x="12409" y="10666"/>
                </a:cubicBezTo>
                <a:cubicBezTo>
                  <a:pt x="12979" y="10199"/>
                  <a:pt x="12806" y="9836"/>
                  <a:pt x="12478" y="9249"/>
                </a:cubicBezTo>
                <a:cubicBezTo>
                  <a:pt x="11908" y="8195"/>
                  <a:pt x="10352" y="8558"/>
                  <a:pt x="10076" y="7849"/>
                </a:cubicBezTo>
                <a:cubicBezTo>
                  <a:pt x="9542" y="6419"/>
                  <a:pt x="8354" y="5659"/>
                  <a:pt x="7491" y="4592"/>
                </a:cubicBezTo>
                <a:lnTo>
                  <a:pt x="7491" y="4592"/>
                </a:lnTo>
                <a:cubicBezTo>
                  <a:pt x="6993" y="4179"/>
                  <a:pt x="6512" y="3733"/>
                  <a:pt x="5980" y="3339"/>
                </a:cubicBezTo>
                <a:cubicBezTo>
                  <a:pt x="4563" y="2285"/>
                  <a:pt x="3682" y="522"/>
                  <a:pt x="1763" y="72"/>
                </a:cubicBezTo>
                <a:cubicBezTo>
                  <a:pt x="1567" y="28"/>
                  <a:pt x="1383" y="0"/>
                  <a:pt x="1210" y="0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p51"/>
          <p:cNvSpPr/>
          <p:nvPr/>
        </p:nvSpPr>
        <p:spPr>
          <a:xfrm>
            <a:off x="3314772" y="3598958"/>
            <a:ext cx="174070" cy="290163"/>
          </a:xfrm>
          <a:custGeom>
            <a:rect b="b" l="l" r="r" t="t"/>
            <a:pathLst>
              <a:path extrusionOk="0" h="15817" w="9091">
                <a:moveTo>
                  <a:pt x="7622" y="0"/>
                </a:moveTo>
                <a:cubicBezTo>
                  <a:pt x="7155" y="0"/>
                  <a:pt x="6965" y="363"/>
                  <a:pt x="6740" y="761"/>
                </a:cubicBezTo>
                <a:cubicBezTo>
                  <a:pt x="5963" y="2212"/>
                  <a:pt x="5323" y="3802"/>
                  <a:pt x="3405" y="4200"/>
                </a:cubicBezTo>
                <a:cubicBezTo>
                  <a:pt x="2645" y="4338"/>
                  <a:pt x="2247" y="4891"/>
                  <a:pt x="2109" y="5738"/>
                </a:cubicBezTo>
                <a:cubicBezTo>
                  <a:pt x="1781" y="7587"/>
                  <a:pt x="1971" y="9471"/>
                  <a:pt x="917" y="11285"/>
                </a:cubicBezTo>
                <a:cubicBezTo>
                  <a:pt x="1" y="12910"/>
                  <a:pt x="1660" y="15813"/>
                  <a:pt x="3077" y="15813"/>
                </a:cubicBezTo>
                <a:cubicBezTo>
                  <a:pt x="3125" y="15815"/>
                  <a:pt x="3172" y="15816"/>
                  <a:pt x="3219" y="15816"/>
                </a:cubicBezTo>
                <a:cubicBezTo>
                  <a:pt x="4640" y="15816"/>
                  <a:pt x="5279" y="14808"/>
                  <a:pt x="5496" y="13670"/>
                </a:cubicBezTo>
                <a:cubicBezTo>
                  <a:pt x="6049" y="11095"/>
                  <a:pt x="7034" y="8676"/>
                  <a:pt x="8002" y="6256"/>
                </a:cubicBezTo>
                <a:cubicBezTo>
                  <a:pt x="8745" y="4373"/>
                  <a:pt x="9091" y="2645"/>
                  <a:pt x="8192" y="778"/>
                </a:cubicBezTo>
                <a:cubicBezTo>
                  <a:pt x="8054" y="467"/>
                  <a:pt x="8106" y="18"/>
                  <a:pt x="7622" y="0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p51"/>
          <p:cNvSpPr/>
          <p:nvPr/>
        </p:nvSpPr>
        <p:spPr>
          <a:xfrm>
            <a:off x="4884560" y="2397911"/>
            <a:ext cx="204840" cy="306930"/>
          </a:xfrm>
          <a:custGeom>
            <a:rect b="b" l="l" r="r" t="t"/>
            <a:pathLst>
              <a:path extrusionOk="0" h="16731" w="10698">
                <a:moveTo>
                  <a:pt x="4909" y="1"/>
                </a:moveTo>
                <a:cubicBezTo>
                  <a:pt x="4667" y="1"/>
                  <a:pt x="4504" y="61"/>
                  <a:pt x="4562" y="216"/>
                </a:cubicBezTo>
                <a:cubicBezTo>
                  <a:pt x="5064" y="1633"/>
                  <a:pt x="3992" y="3465"/>
                  <a:pt x="5444" y="4502"/>
                </a:cubicBezTo>
                <a:cubicBezTo>
                  <a:pt x="6654" y="5366"/>
                  <a:pt x="6515" y="6627"/>
                  <a:pt x="6913" y="7647"/>
                </a:cubicBezTo>
                <a:cubicBezTo>
                  <a:pt x="6804" y="8207"/>
                  <a:pt x="6835" y="9062"/>
                  <a:pt x="6426" y="9062"/>
                </a:cubicBezTo>
                <a:cubicBezTo>
                  <a:pt x="6380" y="9062"/>
                  <a:pt x="6330" y="9052"/>
                  <a:pt x="6273" y="9029"/>
                </a:cubicBezTo>
                <a:cubicBezTo>
                  <a:pt x="6019" y="8928"/>
                  <a:pt x="5817" y="8884"/>
                  <a:pt x="5657" y="8884"/>
                </a:cubicBezTo>
                <a:cubicBezTo>
                  <a:pt x="5131" y="8884"/>
                  <a:pt x="5047" y="9360"/>
                  <a:pt x="4995" y="9876"/>
                </a:cubicBezTo>
                <a:cubicBezTo>
                  <a:pt x="4925" y="10533"/>
                  <a:pt x="4614" y="10757"/>
                  <a:pt x="4044" y="10896"/>
                </a:cubicBezTo>
                <a:cubicBezTo>
                  <a:pt x="726" y="11673"/>
                  <a:pt x="0" y="13229"/>
                  <a:pt x="1659" y="16028"/>
                </a:cubicBezTo>
                <a:cubicBezTo>
                  <a:pt x="1834" y="16314"/>
                  <a:pt x="1935" y="16730"/>
                  <a:pt x="2351" y="16730"/>
                </a:cubicBezTo>
                <a:cubicBezTo>
                  <a:pt x="2389" y="16730"/>
                  <a:pt x="2429" y="16727"/>
                  <a:pt x="2471" y="16720"/>
                </a:cubicBezTo>
                <a:cubicBezTo>
                  <a:pt x="3007" y="16633"/>
                  <a:pt x="3197" y="16236"/>
                  <a:pt x="3301" y="15752"/>
                </a:cubicBezTo>
                <a:cubicBezTo>
                  <a:pt x="3405" y="15251"/>
                  <a:pt x="3301" y="14784"/>
                  <a:pt x="4009" y="14542"/>
                </a:cubicBezTo>
                <a:cubicBezTo>
                  <a:pt x="5651" y="13955"/>
                  <a:pt x="7241" y="13194"/>
                  <a:pt x="8866" y="12555"/>
                </a:cubicBezTo>
                <a:cubicBezTo>
                  <a:pt x="9298" y="12399"/>
                  <a:pt x="9643" y="12261"/>
                  <a:pt x="9799" y="11829"/>
                </a:cubicBezTo>
                <a:cubicBezTo>
                  <a:pt x="10300" y="10308"/>
                  <a:pt x="8866" y="5746"/>
                  <a:pt x="7604" y="4709"/>
                </a:cubicBezTo>
                <a:cubicBezTo>
                  <a:pt x="7397" y="4536"/>
                  <a:pt x="6809" y="4571"/>
                  <a:pt x="7016" y="4139"/>
                </a:cubicBezTo>
                <a:cubicBezTo>
                  <a:pt x="7082" y="4008"/>
                  <a:pt x="7166" y="3963"/>
                  <a:pt x="7262" y="3963"/>
                </a:cubicBezTo>
                <a:cubicBezTo>
                  <a:pt x="7468" y="3963"/>
                  <a:pt x="7725" y="4173"/>
                  <a:pt x="7950" y="4173"/>
                </a:cubicBezTo>
                <a:cubicBezTo>
                  <a:pt x="7979" y="4174"/>
                  <a:pt x="8009" y="4175"/>
                  <a:pt x="8039" y="4175"/>
                </a:cubicBezTo>
                <a:cubicBezTo>
                  <a:pt x="9008" y="4175"/>
                  <a:pt x="9913" y="3634"/>
                  <a:pt x="10265" y="2946"/>
                </a:cubicBezTo>
                <a:cubicBezTo>
                  <a:pt x="10697" y="2117"/>
                  <a:pt x="9695" y="1667"/>
                  <a:pt x="8987" y="1581"/>
                </a:cubicBezTo>
                <a:cubicBezTo>
                  <a:pt x="7811" y="1443"/>
                  <a:pt x="6930" y="786"/>
                  <a:pt x="5962" y="250"/>
                </a:cubicBezTo>
                <a:cubicBezTo>
                  <a:pt x="5704" y="111"/>
                  <a:pt x="5235" y="1"/>
                  <a:pt x="4909" y="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p51"/>
          <p:cNvSpPr/>
          <p:nvPr/>
        </p:nvSpPr>
        <p:spPr>
          <a:xfrm>
            <a:off x="5239612" y="4105372"/>
            <a:ext cx="359035" cy="260169"/>
          </a:xfrm>
          <a:custGeom>
            <a:rect b="b" l="l" r="r" t="t"/>
            <a:pathLst>
              <a:path extrusionOk="0" h="14182" w="18751">
                <a:moveTo>
                  <a:pt x="15666" y="0"/>
                </a:moveTo>
                <a:cubicBezTo>
                  <a:pt x="15588" y="0"/>
                  <a:pt x="15504" y="9"/>
                  <a:pt x="15415" y="28"/>
                </a:cubicBezTo>
                <a:cubicBezTo>
                  <a:pt x="14690" y="184"/>
                  <a:pt x="14759" y="772"/>
                  <a:pt x="14897" y="1290"/>
                </a:cubicBezTo>
                <a:cubicBezTo>
                  <a:pt x="15294" y="2845"/>
                  <a:pt x="14880" y="4038"/>
                  <a:pt x="13463" y="4850"/>
                </a:cubicBezTo>
                <a:cubicBezTo>
                  <a:pt x="13013" y="5109"/>
                  <a:pt x="12823" y="5472"/>
                  <a:pt x="13065" y="5991"/>
                </a:cubicBezTo>
                <a:cubicBezTo>
                  <a:pt x="13324" y="6578"/>
                  <a:pt x="12823" y="6803"/>
                  <a:pt x="12512" y="7097"/>
                </a:cubicBezTo>
                <a:cubicBezTo>
                  <a:pt x="12410" y="7191"/>
                  <a:pt x="12303" y="7233"/>
                  <a:pt x="12200" y="7233"/>
                </a:cubicBezTo>
                <a:cubicBezTo>
                  <a:pt x="12041" y="7233"/>
                  <a:pt x="11891" y="7133"/>
                  <a:pt x="11786" y="6976"/>
                </a:cubicBezTo>
                <a:cubicBezTo>
                  <a:pt x="11531" y="6610"/>
                  <a:pt x="11284" y="6477"/>
                  <a:pt x="11039" y="6477"/>
                </a:cubicBezTo>
                <a:cubicBezTo>
                  <a:pt x="10705" y="6477"/>
                  <a:pt x="10373" y="6726"/>
                  <a:pt x="10024" y="6976"/>
                </a:cubicBezTo>
                <a:cubicBezTo>
                  <a:pt x="8797" y="7891"/>
                  <a:pt x="7811" y="9188"/>
                  <a:pt x="6308" y="9637"/>
                </a:cubicBezTo>
                <a:cubicBezTo>
                  <a:pt x="4303" y="10242"/>
                  <a:pt x="2696" y="11572"/>
                  <a:pt x="812" y="12385"/>
                </a:cubicBezTo>
                <a:cubicBezTo>
                  <a:pt x="242" y="12627"/>
                  <a:pt x="0" y="13214"/>
                  <a:pt x="692" y="13577"/>
                </a:cubicBezTo>
                <a:cubicBezTo>
                  <a:pt x="1262" y="13888"/>
                  <a:pt x="1936" y="13992"/>
                  <a:pt x="2610" y="14182"/>
                </a:cubicBezTo>
                <a:cubicBezTo>
                  <a:pt x="3819" y="13854"/>
                  <a:pt x="4943" y="13249"/>
                  <a:pt x="5893" y="12436"/>
                </a:cubicBezTo>
                <a:cubicBezTo>
                  <a:pt x="7829" y="10743"/>
                  <a:pt x="10144" y="9447"/>
                  <a:pt x="12357" y="8496"/>
                </a:cubicBezTo>
                <a:cubicBezTo>
                  <a:pt x="14396" y="7615"/>
                  <a:pt x="15847" y="6042"/>
                  <a:pt x="17817" y="5213"/>
                </a:cubicBezTo>
                <a:cubicBezTo>
                  <a:pt x="18301" y="4988"/>
                  <a:pt x="18751" y="4452"/>
                  <a:pt x="18612" y="3848"/>
                </a:cubicBezTo>
                <a:cubicBezTo>
                  <a:pt x="18539" y="3538"/>
                  <a:pt x="18402" y="3442"/>
                  <a:pt x="18239" y="3442"/>
                </a:cubicBezTo>
                <a:cubicBezTo>
                  <a:pt x="18019" y="3442"/>
                  <a:pt x="17752" y="3615"/>
                  <a:pt x="17524" y="3675"/>
                </a:cubicBezTo>
                <a:cubicBezTo>
                  <a:pt x="17487" y="3682"/>
                  <a:pt x="17451" y="3686"/>
                  <a:pt x="17417" y="3686"/>
                </a:cubicBezTo>
                <a:cubicBezTo>
                  <a:pt x="17207" y="3686"/>
                  <a:pt x="17050" y="3554"/>
                  <a:pt x="17109" y="3346"/>
                </a:cubicBezTo>
                <a:cubicBezTo>
                  <a:pt x="17385" y="2431"/>
                  <a:pt x="16625" y="1791"/>
                  <a:pt x="16556" y="962"/>
                </a:cubicBezTo>
                <a:cubicBezTo>
                  <a:pt x="16526" y="461"/>
                  <a:pt x="16229" y="0"/>
                  <a:pt x="15666" y="0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p51"/>
          <p:cNvSpPr/>
          <p:nvPr/>
        </p:nvSpPr>
        <p:spPr>
          <a:xfrm>
            <a:off x="4783308" y="2956314"/>
            <a:ext cx="178359" cy="282825"/>
          </a:xfrm>
          <a:custGeom>
            <a:rect b="b" l="l" r="r" t="t"/>
            <a:pathLst>
              <a:path extrusionOk="0" h="15417" w="9315">
                <a:moveTo>
                  <a:pt x="6907" y="9941"/>
                </a:moveTo>
                <a:cubicBezTo>
                  <a:pt x="6738" y="10523"/>
                  <a:pt x="6645" y="11167"/>
                  <a:pt x="5910" y="11304"/>
                </a:cubicBezTo>
                <a:cubicBezTo>
                  <a:pt x="5905" y="11305"/>
                  <a:pt x="5899" y="11305"/>
                  <a:pt x="5892" y="11305"/>
                </a:cubicBezTo>
                <a:cubicBezTo>
                  <a:pt x="5767" y="11305"/>
                  <a:pt x="5547" y="11146"/>
                  <a:pt x="5547" y="11097"/>
                </a:cubicBezTo>
                <a:cubicBezTo>
                  <a:pt x="5616" y="10270"/>
                  <a:pt x="6304" y="10147"/>
                  <a:pt x="6907" y="9941"/>
                </a:cubicBezTo>
                <a:close/>
                <a:moveTo>
                  <a:pt x="2345" y="1"/>
                </a:moveTo>
                <a:cubicBezTo>
                  <a:pt x="2049" y="1"/>
                  <a:pt x="1708" y="93"/>
                  <a:pt x="1419" y="93"/>
                </a:cubicBezTo>
                <a:cubicBezTo>
                  <a:pt x="1383" y="93"/>
                  <a:pt x="1348" y="92"/>
                  <a:pt x="1313" y="88"/>
                </a:cubicBezTo>
                <a:cubicBezTo>
                  <a:pt x="1306" y="88"/>
                  <a:pt x="1299" y="88"/>
                  <a:pt x="1292" y="88"/>
                </a:cubicBezTo>
                <a:cubicBezTo>
                  <a:pt x="885" y="88"/>
                  <a:pt x="504" y="561"/>
                  <a:pt x="639" y="883"/>
                </a:cubicBezTo>
                <a:cubicBezTo>
                  <a:pt x="1244" y="2283"/>
                  <a:pt x="0" y="3977"/>
                  <a:pt x="1348" y="5273"/>
                </a:cubicBezTo>
                <a:cubicBezTo>
                  <a:pt x="1538" y="5446"/>
                  <a:pt x="1383" y="5964"/>
                  <a:pt x="1538" y="6241"/>
                </a:cubicBezTo>
                <a:cubicBezTo>
                  <a:pt x="1851" y="6738"/>
                  <a:pt x="1941" y="7889"/>
                  <a:pt x="2501" y="7889"/>
                </a:cubicBezTo>
                <a:cubicBezTo>
                  <a:pt x="2623" y="7889"/>
                  <a:pt x="2766" y="7836"/>
                  <a:pt x="2938" y="7710"/>
                </a:cubicBezTo>
                <a:cubicBezTo>
                  <a:pt x="3345" y="7411"/>
                  <a:pt x="3664" y="7306"/>
                  <a:pt x="3951" y="7306"/>
                </a:cubicBezTo>
                <a:cubicBezTo>
                  <a:pt x="4345" y="7306"/>
                  <a:pt x="4678" y="7505"/>
                  <a:pt x="5098" y="7675"/>
                </a:cubicBezTo>
                <a:cubicBezTo>
                  <a:pt x="5375" y="7796"/>
                  <a:pt x="5651" y="7848"/>
                  <a:pt x="5668" y="8176"/>
                </a:cubicBezTo>
                <a:cubicBezTo>
                  <a:pt x="5668" y="8297"/>
                  <a:pt x="5547" y="8401"/>
                  <a:pt x="5478" y="8504"/>
                </a:cubicBezTo>
                <a:cubicBezTo>
                  <a:pt x="5288" y="8384"/>
                  <a:pt x="5098" y="8263"/>
                  <a:pt x="4908" y="8107"/>
                </a:cubicBezTo>
                <a:cubicBezTo>
                  <a:pt x="4670" y="7869"/>
                  <a:pt x="4349" y="7740"/>
                  <a:pt x="4020" y="7740"/>
                </a:cubicBezTo>
                <a:cubicBezTo>
                  <a:pt x="3895" y="7740"/>
                  <a:pt x="3770" y="7758"/>
                  <a:pt x="3646" y="7796"/>
                </a:cubicBezTo>
                <a:cubicBezTo>
                  <a:pt x="3059" y="7951"/>
                  <a:pt x="3284" y="8470"/>
                  <a:pt x="3249" y="8850"/>
                </a:cubicBezTo>
                <a:cubicBezTo>
                  <a:pt x="3180" y="10008"/>
                  <a:pt x="4701" y="11270"/>
                  <a:pt x="4580" y="11408"/>
                </a:cubicBezTo>
                <a:cubicBezTo>
                  <a:pt x="3042" y="13170"/>
                  <a:pt x="4251" y="13205"/>
                  <a:pt x="5599" y="13758"/>
                </a:cubicBezTo>
                <a:cubicBezTo>
                  <a:pt x="6014" y="13948"/>
                  <a:pt x="6429" y="15244"/>
                  <a:pt x="7379" y="15400"/>
                </a:cubicBezTo>
                <a:cubicBezTo>
                  <a:pt x="7454" y="15411"/>
                  <a:pt x="7523" y="15417"/>
                  <a:pt x="7586" y="15417"/>
                </a:cubicBezTo>
                <a:cubicBezTo>
                  <a:pt x="8462" y="15417"/>
                  <a:pt x="8316" y="14362"/>
                  <a:pt x="8606" y="13879"/>
                </a:cubicBezTo>
                <a:cubicBezTo>
                  <a:pt x="9315" y="12687"/>
                  <a:pt x="8554" y="11529"/>
                  <a:pt x="8105" y="10423"/>
                </a:cubicBezTo>
                <a:cubicBezTo>
                  <a:pt x="7967" y="10058"/>
                  <a:pt x="7709" y="9812"/>
                  <a:pt x="7353" y="9812"/>
                </a:cubicBezTo>
                <a:cubicBezTo>
                  <a:pt x="7222" y="9812"/>
                  <a:pt x="7078" y="9845"/>
                  <a:pt x="6922" y="9917"/>
                </a:cubicBezTo>
                <a:lnTo>
                  <a:pt x="6922" y="9917"/>
                </a:lnTo>
                <a:cubicBezTo>
                  <a:pt x="7290" y="9072"/>
                  <a:pt x="8114" y="7913"/>
                  <a:pt x="7103" y="7433"/>
                </a:cubicBezTo>
                <a:cubicBezTo>
                  <a:pt x="5789" y="6828"/>
                  <a:pt x="5530" y="5048"/>
                  <a:pt x="3854" y="4927"/>
                </a:cubicBezTo>
                <a:cubicBezTo>
                  <a:pt x="3335" y="4893"/>
                  <a:pt x="2886" y="4167"/>
                  <a:pt x="3318" y="3424"/>
                </a:cubicBezTo>
                <a:cubicBezTo>
                  <a:pt x="3975" y="2318"/>
                  <a:pt x="3353" y="1298"/>
                  <a:pt x="2955" y="348"/>
                </a:cubicBezTo>
                <a:cubicBezTo>
                  <a:pt x="2833" y="73"/>
                  <a:pt x="2607" y="1"/>
                  <a:pt x="2345" y="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p51"/>
          <p:cNvSpPr/>
          <p:nvPr/>
        </p:nvSpPr>
        <p:spPr>
          <a:xfrm>
            <a:off x="4655901" y="3340624"/>
            <a:ext cx="141979" cy="166884"/>
          </a:xfrm>
          <a:custGeom>
            <a:rect b="b" l="l" r="r" t="t"/>
            <a:pathLst>
              <a:path extrusionOk="0" h="9097" w="7415">
                <a:moveTo>
                  <a:pt x="6576" y="0"/>
                </a:moveTo>
                <a:cubicBezTo>
                  <a:pt x="6440" y="0"/>
                  <a:pt x="6314" y="46"/>
                  <a:pt x="6222" y="154"/>
                </a:cubicBezTo>
                <a:cubicBezTo>
                  <a:pt x="5928" y="483"/>
                  <a:pt x="5611" y="592"/>
                  <a:pt x="5290" y="592"/>
                </a:cubicBezTo>
                <a:cubicBezTo>
                  <a:pt x="4988" y="592"/>
                  <a:pt x="4683" y="496"/>
                  <a:pt x="4390" y="396"/>
                </a:cubicBezTo>
                <a:cubicBezTo>
                  <a:pt x="3964" y="242"/>
                  <a:pt x="3597" y="173"/>
                  <a:pt x="3279" y="173"/>
                </a:cubicBezTo>
                <a:cubicBezTo>
                  <a:pt x="1986" y="173"/>
                  <a:pt x="1492" y="1318"/>
                  <a:pt x="1020" y="2608"/>
                </a:cubicBezTo>
                <a:cubicBezTo>
                  <a:pt x="364" y="4353"/>
                  <a:pt x="1" y="6064"/>
                  <a:pt x="796" y="7360"/>
                </a:cubicBezTo>
                <a:cubicBezTo>
                  <a:pt x="847" y="8362"/>
                  <a:pt x="761" y="8984"/>
                  <a:pt x="1470" y="9088"/>
                </a:cubicBezTo>
                <a:cubicBezTo>
                  <a:pt x="1519" y="9094"/>
                  <a:pt x="1568" y="9097"/>
                  <a:pt x="1614" y="9097"/>
                </a:cubicBezTo>
                <a:cubicBezTo>
                  <a:pt x="2117" y="9097"/>
                  <a:pt x="2435" y="8762"/>
                  <a:pt x="2593" y="8224"/>
                </a:cubicBezTo>
                <a:cubicBezTo>
                  <a:pt x="2634" y="8075"/>
                  <a:pt x="2578" y="7743"/>
                  <a:pt x="2746" y="7743"/>
                </a:cubicBezTo>
                <a:cubicBezTo>
                  <a:pt x="2792" y="7743"/>
                  <a:pt x="2854" y="7768"/>
                  <a:pt x="2938" y="7827"/>
                </a:cubicBezTo>
                <a:cubicBezTo>
                  <a:pt x="3173" y="7995"/>
                  <a:pt x="3380" y="8062"/>
                  <a:pt x="3567" y="8062"/>
                </a:cubicBezTo>
                <a:cubicBezTo>
                  <a:pt x="4013" y="8062"/>
                  <a:pt x="4340" y="7677"/>
                  <a:pt x="4632" y="7360"/>
                </a:cubicBezTo>
                <a:cubicBezTo>
                  <a:pt x="5116" y="6842"/>
                  <a:pt x="4563" y="6358"/>
                  <a:pt x="4373" y="5839"/>
                </a:cubicBezTo>
                <a:cubicBezTo>
                  <a:pt x="4183" y="5321"/>
                  <a:pt x="3491" y="4750"/>
                  <a:pt x="4442" y="4249"/>
                </a:cubicBezTo>
                <a:cubicBezTo>
                  <a:pt x="4943" y="3990"/>
                  <a:pt x="5790" y="3852"/>
                  <a:pt x="5427" y="3057"/>
                </a:cubicBezTo>
                <a:cubicBezTo>
                  <a:pt x="5274" y="2713"/>
                  <a:pt x="5030" y="2616"/>
                  <a:pt x="4752" y="2616"/>
                </a:cubicBezTo>
                <a:cubicBezTo>
                  <a:pt x="4400" y="2616"/>
                  <a:pt x="3994" y="2771"/>
                  <a:pt x="3647" y="2780"/>
                </a:cubicBezTo>
                <a:cubicBezTo>
                  <a:pt x="3388" y="2815"/>
                  <a:pt x="3129" y="2850"/>
                  <a:pt x="2887" y="2919"/>
                </a:cubicBezTo>
                <a:cubicBezTo>
                  <a:pt x="2887" y="2746"/>
                  <a:pt x="2800" y="2487"/>
                  <a:pt x="2887" y="2435"/>
                </a:cubicBezTo>
                <a:cubicBezTo>
                  <a:pt x="3111" y="2262"/>
                  <a:pt x="3405" y="2037"/>
                  <a:pt x="3664" y="2037"/>
                </a:cubicBezTo>
                <a:cubicBezTo>
                  <a:pt x="4321" y="2055"/>
                  <a:pt x="4995" y="2262"/>
                  <a:pt x="5634" y="2262"/>
                </a:cubicBezTo>
                <a:cubicBezTo>
                  <a:pt x="6481" y="2262"/>
                  <a:pt x="6861" y="1553"/>
                  <a:pt x="7242" y="931"/>
                </a:cubicBezTo>
                <a:cubicBezTo>
                  <a:pt x="7414" y="689"/>
                  <a:pt x="7328" y="344"/>
                  <a:pt x="7086" y="188"/>
                </a:cubicBezTo>
                <a:cubicBezTo>
                  <a:pt x="6932" y="73"/>
                  <a:pt x="6746" y="0"/>
                  <a:pt x="6576" y="0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" name="Google Shape;554;p51"/>
          <p:cNvSpPr/>
          <p:nvPr/>
        </p:nvSpPr>
        <p:spPr>
          <a:xfrm>
            <a:off x="3262154" y="1800139"/>
            <a:ext cx="199230" cy="119609"/>
          </a:xfrm>
          <a:custGeom>
            <a:rect b="b" l="l" r="r" t="t"/>
            <a:pathLst>
              <a:path extrusionOk="0" h="6520" w="10405">
                <a:moveTo>
                  <a:pt x="8970" y="1"/>
                </a:moveTo>
                <a:cubicBezTo>
                  <a:pt x="6620" y="778"/>
                  <a:pt x="3786" y="294"/>
                  <a:pt x="1764" y="2576"/>
                </a:cubicBezTo>
                <a:cubicBezTo>
                  <a:pt x="502" y="3993"/>
                  <a:pt x="1" y="5410"/>
                  <a:pt x="1038" y="5876"/>
                </a:cubicBezTo>
                <a:cubicBezTo>
                  <a:pt x="2057" y="6274"/>
                  <a:pt x="3146" y="6499"/>
                  <a:pt x="4252" y="6516"/>
                </a:cubicBezTo>
                <a:cubicBezTo>
                  <a:pt x="4303" y="6518"/>
                  <a:pt x="4355" y="6520"/>
                  <a:pt x="4406" y="6520"/>
                </a:cubicBezTo>
                <a:cubicBezTo>
                  <a:pt x="4717" y="6520"/>
                  <a:pt x="5012" y="6455"/>
                  <a:pt x="5116" y="6084"/>
                </a:cubicBezTo>
                <a:cubicBezTo>
                  <a:pt x="5237" y="5652"/>
                  <a:pt x="4892" y="5479"/>
                  <a:pt x="4563" y="5323"/>
                </a:cubicBezTo>
                <a:cubicBezTo>
                  <a:pt x="3094" y="4598"/>
                  <a:pt x="3630" y="3924"/>
                  <a:pt x="4598" y="3198"/>
                </a:cubicBezTo>
                <a:cubicBezTo>
                  <a:pt x="5980" y="2144"/>
                  <a:pt x="7726" y="2126"/>
                  <a:pt x="9264" y="1487"/>
                </a:cubicBezTo>
                <a:cubicBezTo>
                  <a:pt x="9696" y="1331"/>
                  <a:pt x="10404" y="1556"/>
                  <a:pt x="10352" y="796"/>
                </a:cubicBezTo>
                <a:cubicBezTo>
                  <a:pt x="10301" y="35"/>
                  <a:pt x="9627" y="70"/>
                  <a:pt x="8970" y="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p51"/>
          <p:cNvSpPr/>
          <p:nvPr/>
        </p:nvSpPr>
        <p:spPr>
          <a:xfrm>
            <a:off x="2715187" y="1754643"/>
            <a:ext cx="188622" cy="65143"/>
          </a:xfrm>
          <a:custGeom>
            <a:rect b="b" l="l" r="r" t="t"/>
            <a:pathLst>
              <a:path extrusionOk="0" h="3551" w="9851">
                <a:moveTo>
                  <a:pt x="3896" y="1"/>
                </a:moveTo>
                <a:cubicBezTo>
                  <a:pt x="2951" y="1"/>
                  <a:pt x="1998" y="113"/>
                  <a:pt x="1055" y="130"/>
                </a:cubicBezTo>
                <a:cubicBezTo>
                  <a:pt x="674" y="130"/>
                  <a:pt x="260" y="217"/>
                  <a:pt x="121" y="649"/>
                </a:cubicBezTo>
                <a:cubicBezTo>
                  <a:pt x="0" y="1046"/>
                  <a:pt x="173" y="1461"/>
                  <a:pt x="536" y="1651"/>
                </a:cubicBezTo>
                <a:cubicBezTo>
                  <a:pt x="1487" y="2256"/>
                  <a:pt x="2489" y="2792"/>
                  <a:pt x="3474" y="3345"/>
                </a:cubicBezTo>
                <a:cubicBezTo>
                  <a:pt x="3715" y="3472"/>
                  <a:pt x="3939" y="3551"/>
                  <a:pt x="4149" y="3551"/>
                </a:cubicBezTo>
                <a:cubicBezTo>
                  <a:pt x="4450" y="3551"/>
                  <a:pt x="4723" y="3389"/>
                  <a:pt x="4978" y="2982"/>
                </a:cubicBezTo>
                <a:cubicBezTo>
                  <a:pt x="5203" y="2650"/>
                  <a:pt x="5511" y="2104"/>
                  <a:pt x="5931" y="2104"/>
                </a:cubicBezTo>
                <a:cubicBezTo>
                  <a:pt x="6058" y="2104"/>
                  <a:pt x="6195" y="2153"/>
                  <a:pt x="6343" y="2273"/>
                </a:cubicBezTo>
                <a:cubicBezTo>
                  <a:pt x="6982" y="2809"/>
                  <a:pt x="7673" y="2826"/>
                  <a:pt x="8365" y="2895"/>
                </a:cubicBezTo>
                <a:cubicBezTo>
                  <a:pt x="8588" y="2920"/>
                  <a:pt x="8869" y="3004"/>
                  <a:pt x="9118" y="3004"/>
                </a:cubicBezTo>
                <a:cubicBezTo>
                  <a:pt x="9390" y="3004"/>
                  <a:pt x="9623" y="2904"/>
                  <a:pt x="9695" y="2515"/>
                </a:cubicBezTo>
                <a:cubicBezTo>
                  <a:pt x="9851" y="1789"/>
                  <a:pt x="9142" y="1668"/>
                  <a:pt x="8641" y="1478"/>
                </a:cubicBezTo>
                <a:lnTo>
                  <a:pt x="6585" y="493"/>
                </a:lnTo>
                <a:cubicBezTo>
                  <a:pt x="5704" y="104"/>
                  <a:pt x="4803" y="1"/>
                  <a:pt x="3896" y="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" name="Google Shape;556;p51"/>
          <p:cNvSpPr/>
          <p:nvPr/>
        </p:nvSpPr>
        <p:spPr>
          <a:xfrm>
            <a:off x="2374687" y="2191658"/>
            <a:ext cx="88710" cy="84992"/>
          </a:xfrm>
          <a:custGeom>
            <a:rect b="b" l="l" r="r" t="t"/>
            <a:pathLst>
              <a:path extrusionOk="0" h="4633" w="4633">
                <a:moveTo>
                  <a:pt x="2966" y="1"/>
                </a:moveTo>
                <a:cubicBezTo>
                  <a:pt x="2951" y="1"/>
                  <a:pt x="2936" y="1"/>
                  <a:pt x="2921" y="1"/>
                </a:cubicBezTo>
                <a:cubicBezTo>
                  <a:pt x="1729" y="36"/>
                  <a:pt x="1" y="2421"/>
                  <a:pt x="139" y="3803"/>
                </a:cubicBezTo>
                <a:cubicBezTo>
                  <a:pt x="139" y="4252"/>
                  <a:pt x="502" y="4615"/>
                  <a:pt x="951" y="4633"/>
                </a:cubicBezTo>
                <a:cubicBezTo>
                  <a:pt x="2956" y="4581"/>
                  <a:pt x="4632" y="3026"/>
                  <a:pt x="4529" y="1297"/>
                </a:cubicBezTo>
                <a:cubicBezTo>
                  <a:pt x="4478" y="482"/>
                  <a:pt x="3809" y="1"/>
                  <a:pt x="2966" y="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7" name="Google Shape;557;p51"/>
          <p:cNvSpPr/>
          <p:nvPr/>
        </p:nvSpPr>
        <p:spPr>
          <a:xfrm>
            <a:off x="4612321" y="3545941"/>
            <a:ext cx="164937" cy="60447"/>
          </a:xfrm>
          <a:custGeom>
            <a:rect b="b" l="l" r="r" t="t"/>
            <a:pathLst>
              <a:path extrusionOk="0" h="3295" w="8614">
                <a:moveTo>
                  <a:pt x="8412" y="834"/>
                </a:moveTo>
                <a:lnTo>
                  <a:pt x="8412" y="834"/>
                </a:lnTo>
                <a:cubicBezTo>
                  <a:pt x="8408" y="835"/>
                  <a:pt x="8404" y="836"/>
                  <a:pt x="8401" y="837"/>
                </a:cubicBezTo>
                <a:lnTo>
                  <a:pt x="8401" y="837"/>
                </a:lnTo>
                <a:cubicBezTo>
                  <a:pt x="8399" y="842"/>
                  <a:pt x="8396" y="846"/>
                  <a:pt x="8394" y="851"/>
                </a:cubicBezTo>
                <a:lnTo>
                  <a:pt x="8412" y="834"/>
                </a:lnTo>
                <a:close/>
                <a:moveTo>
                  <a:pt x="6441" y="1"/>
                </a:moveTo>
                <a:cubicBezTo>
                  <a:pt x="5426" y="1"/>
                  <a:pt x="4424" y="103"/>
                  <a:pt x="3504" y="557"/>
                </a:cubicBezTo>
                <a:cubicBezTo>
                  <a:pt x="3268" y="683"/>
                  <a:pt x="3156" y="756"/>
                  <a:pt x="3064" y="756"/>
                </a:cubicBezTo>
                <a:cubicBezTo>
                  <a:pt x="2968" y="756"/>
                  <a:pt x="2895" y="675"/>
                  <a:pt x="2726" y="488"/>
                </a:cubicBezTo>
                <a:cubicBezTo>
                  <a:pt x="2440" y="160"/>
                  <a:pt x="2158" y="41"/>
                  <a:pt x="1882" y="41"/>
                </a:cubicBezTo>
                <a:cubicBezTo>
                  <a:pt x="1373" y="41"/>
                  <a:pt x="881" y="443"/>
                  <a:pt x="410" y="678"/>
                </a:cubicBezTo>
                <a:cubicBezTo>
                  <a:pt x="0" y="866"/>
                  <a:pt x="164" y="1612"/>
                  <a:pt x="452" y="1612"/>
                </a:cubicBezTo>
                <a:cubicBezTo>
                  <a:pt x="455" y="1612"/>
                  <a:pt x="459" y="1612"/>
                  <a:pt x="462" y="1612"/>
                </a:cubicBezTo>
                <a:cubicBezTo>
                  <a:pt x="518" y="1607"/>
                  <a:pt x="572" y="1605"/>
                  <a:pt x="625" y="1605"/>
                </a:cubicBezTo>
                <a:cubicBezTo>
                  <a:pt x="1895" y="1605"/>
                  <a:pt x="2508" y="2753"/>
                  <a:pt x="3504" y="3184"/>
                </a:cubicBezTo>
                <a:cubicBezTo>
                  <a:pt x="3665" y="3259"/>
                  <a:pt x="3818" y="3295"/>
                  <a:pt x="3955" y="3295"/>
                </a:cubicBezTo>
                <a:cubicBezTo>
                  <a:pt x="4389" y="3295"/>
                  <a:pt x="4667" y="2934"/>
                  <a:pt x="4575" y="2303"/>
                </a:cubicBezTo>
                <a:cubicBezTo>
                  <a:pt x="4523" y="1905"/>
                  <a:pt x="4541" y="1784"/>
                  <a:pt x="4973" y="1698"/>
                </a:cubicBezTo>
                <a:cubicBezTo>
                  <a:pt x="6127" y="1457"/>
                  <a:pt x="7264" y="1130"/>
                  <a:pt x="8401" y="837"/>
                </a:cubicBezTo>
                <a:lnTo>
                  <a:pt x="8401" y="837"/>
                </a:lnTo>
                <a:cubicBezTo>
                  <a:pt x="8535" y="525"/>
                  <a:pt x="8613" y="56"/>
                  <a:pt x="8256" y="56"/>
                </a:cubicBezTo>
                <a:cubicBezTo>
                  <a:pt x="7656" y="37"/>
                  <a:pt x="7046" y="1"/>
                  <a:pt x="6441" y="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" name="Google Shape;558;p51"/>
          <p:cNvSpPr/>
          <p:nvPr/>
        </p:nvSpPr>
        <p:spPr>
          <a:xfrm>
            <a:off x="4339642" y="1818209"/>
            <a:ext cx="200800" cy="40231"/>
          </a:xfrm>
          <a:custGeom>
            <a:rect b="b" l="l" r="r" t="t"/>
            <a:pathLst>
              <a:path extrusionOk="0" h="2193" w="10487">
                <a:moveTo>
                  <a:pt x="2675" y="1"/>
                </a:moveTo>
                <a:cubicBezTo>
                  <a:pt x="2260" y="122"/>
                  <a:pt x="1984" y="208"/>
                  <a:pt x="1707" y="260"/>
                </a:cubicBezTo>
                <a:cubicBezTo>
                  <a:pt x="1625" y="276"/>
                  <a:pt x="1533" y="281"/>
                  <a:pt x="1436" y="281"/>
                </a:cubicBezTo>
                <a:cubicBezTo>
                  <a:pt x="1238" y="281"/>
                  <a:pt x="1018" y="259"/>
                  <a:pt x="814" y="259"/>
                </a:cubicBezTo>
                <a:cubicBezTo>
                  <a:pt x="370" y="259"/>
                  <a:pt x="1" y="367"/>
                  <a:pt x="83" y="1055"/>
                </a:cubicBezTo>
                <a:cubicBezTo>
                  <a:pt x="160" y="1671"/>
                  <a:pt x="629" y="1783"/>
                  <a:pt x="1147" y="1783"/>
                </a:cubicBezTo>
                <a:cubicBezTo>
                  <a:pt x="1443" y="1783"/>
                  <a:pt x="1754" y="1746"/>
                  <a:pt x="2018" y="1746"/>
                </a:cubicBezTo>
                <a:cubicBezTo>
                  <a:pt x="3176" y="1729"/>
                  <a:pt x="4334" y="1625"/>
                  <a:pt x="5488" y="1625"/>
                </a:cubicBezTo>
                <a:cubicBezTo>
                  <a:pt x="6641" y="1625"/>
                  <a:pt x="7790" y="1729"/>
                  <a:pt x="8931" y="2126"/>
                </a:cubicBezTo>
                <a:cubicBezTo>
                  <a:pt x="9064" y="2171"/>
                  <a:pt x="9201" y="2192"/>
                  <a:pt x="9336" y="2192"/>
                </a:cubicBezTo>
                <a:cubicBezTo>
                  <a:pt x="9780" y="2192"/>
                  <a:pt x="10194" y="1955"/>
                  <a:pt x="10314" y="1504"/>
                </a:cubicBezTo>
                <a:cubicBezTo>
                  <a:pt x="10486" y="813"/>
                  <a:pt x="9761" y="744"/>
                  <a:pt x="9294" y="606"/>
                </a:cubicBezTo>
                <a:cubicBezTo>
                  <a:pt x="8746" y="426"/>
                  <a:pt x="8189" y="370"/>
                  <a:pt x="7630" y="370"/>
                </a:cubicBezTo>
                <a:cubicBezTo>
                  <a:pt x="6715" y="370"/>
                  <a:pt x="5795" y="519"/>
                  <a:pt x="4900" y="519"/>
                </a:cubicBezTo>
                <a:cubicBezTo>
                  <a:pt x="4133" y="519"/>
                  <a:pt x="3384" y="409"/>
                  <a:pt x="2675" y="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9" name="Google Shape;559;p51"/>
          <p:cNvSpPr/>
          <p:nvPr/>
        </p:nvSpPr>
        <p:spPr>
          <a:xfrm>
            <a:off x="4930227" y="4230705"/>
            <a:ext cx="96293" cy="71454"/>
          </a:xfrm>
          <a:custGeom>
            <a:rect b="b" l="l" r="r" t="t"/>
            <a:pathLst>
              <a:path extrusionOk="0" h="3895" w="5029">
                <a:moveTo>
                  <a:pt x="4062" y="0"/>
                </a:moveTo>
                <a:cubicBezTo>
                  <a:pt x="3557" y="0"/>
                  <a:pt x="2937" y="491"/>
                  <a:pt x="2445" y="491"/>
                </a:cubicBezTo>
                <a:cubicBezTo>
                  <a:pt x="2234" y="491"/>
                  <a:pt x="2046" y="401"/>
                  <a:pt x="1901" y="144"/>
                </a:cubicBezTo>
                <a:cubicBezTo>
                  <a:pt x="0" y="403"/>
                  <a:pt x="570" y="1975"/>
                  <a:pt x="225" y="2960"/>
                </a:cubicBezTo>
                <a:cubicBezTo>
                  <a:pt x="38" y="3485"/>
                  <a:pt x="566" y="3894"/>
                  <a:pt x="1172" y="3894"/>
                </a:cubicBezTo>
                <a:cubicBezTo>
                  <a:pt x="1185" y="3894"/>
                  <a:pt x="1197" y="3894"/>
                  <a:pt x="1210" y="3894"/>
                </a:cubicBezTo>
                <a:cubicBezTo>
                  <a:pt x="2298" y="3876"/>
                  <a:pt x="5029" y="1630"/>
                  <a:pt x="4804" y="783"/>
                </a:cubicBezTo>
                <a:cubicBezTo>
                  <a:pt x="4638" y="185"/>
                  <a:pt x="4372" y="0"/>
                  <a:pt x="4062" y="0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51"/>
          <p:cNvSpPr/>
          <p:nvPr/>
        </p:nvSpPr>
        <p:spPr>
          <a:xfrm>
            <a:off x="4039447" y="3140847"/>
            <a:ext cx="62880" cy="93963"/>
          </a:xfrm>
          <a:custGeom>
            <a:rect b="b" l="l" r="r" t="t"/>
            <a:pathLst>
              <a:path extrusionOk="0" h="5122" w="3284">
                <a:moveTo>
                  <a:pt x="519" y="1"/>
                </a:moveTo>
                <a:lnTo>
                  <a:pt x="380" y="139"/>
                </a:lnTo>
                <a:cubicBezTo>
                  <a:pt x="104" y="1452"/>
                  <a:pt x="0" y="2766"/>
                  <a:pt x="380" y="4062"/>
                </a:cubicBezTo>
                <a:cubicBezTo>
                  <a:pt x="534" y="4660"/>
                  <a:pt x="796" y="5122"/>
                  <a:pt x="1420" y="5122"/>
                </a:cubicBezTo>
                <a:cubicBezTo>
                  <a:pt x="1500" y="5122"/>
                  <a:pt x="1585" y="5114"/>
                  <a:pt x="1676" y="5099"/>
                </a:cubicBezTo>
                <a:cubicBezTo>
                  <a:pt x="2471" y="4978"/>
                  <a:pt x="3284" y="4408"/>
                  <a:pt x="3111" y="3734"/>
                </a:cubicBezTo>
                <a:cubicBezTo>
                  <a:pt x="2748" y="2213"/>
                  <a:pt x="2108" y="744"/>
                  <a:pt x="519" y="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51"/>
          <p:cNvSpPr/>
          <p:nvPr/>
        </p:nvSpPr>
        <p:spPr>
          <a:xfrm>
            <a:off x="3682729" y="1740206"/>
            <a:ext cx="123118" cy="48541"/>
          </a:xfrm>
          <a:custGeom>
            <a:rect b="b" l="l" r="r" t="t"/>
            <a:pathLst>
              <a:path extrusionOk="0" h="2646" w="6430">
                <a:moveTo>
                  <a:pt x="1040" y="1"/>
                </a:moveTo>
                <a:cubicBezTo>
                  <a:pt x="589" y="1"/>
                  <a:pt x="239" y="358"/>
                  <a:pt x="104" y="814"/>
                </a:cubicBezTo>
                <a:cubicBezTo>
                  <a:pt x="1" y="1108"/>
                  <a:pt x="191" y="1419"/>
                  <a:pt x="502" y="1470"/>
                </a:cubicBezTo>
                <a:cubicBezTo>
                  <a:pt x="1971" y="1885"/>
                  <a:pt x="3440" y="2283"/>
                  <a:pt x="4736" y="2646"/>
                </a:cubicBezTo>
                <a:cubicBezTo>
                  <a:pt x="5427" y="2611"/>
                  <a:pt x="5928" y="2611"/>
                  <a:pt x="6239" y="2127"/>
                </a:cubicBezTo>
                <a:cubicBezTo>
                  <a:pt x="6429" y="1851"/>
                  <a:pt x="6308" y="1470"/>
                  <a:pt x="6066" y="1419"/>
                </a:cubicBezTo>
                <a:cubicBezTo>
                  <a:pt x="4373" y="1021"/>
                  <a:pt x="2852" y="36"/>
                  <a:pt x="1072" y="2"/>
                </a:cubicBezTo>
                <a:cubicBezTo>
                  <a:pt x="1061" y="1"/>
                  <a:pt x="1051" y="1"/>
                  <a:pt x="1040" y="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2" name="Google Shape;562;p51"/>
          <p:cNvSpPr/>
          <p:nvPr/>
        </p:nvSpPr>
        <p:spPr>
          <a:xfrm>
            <a:off x="2835969" y="1740885"/>
            <a:ext cx="90357" cy="40891"/>
          </a:xfrm>
          <a:custGeom>
            <a:rect b="b" l="l" r="r" t="t"/>
            <a:pathLst>
              <a:path extrusionOk="0" h="2229" w="4719">
                <a:moveTo>
                  <a:pt x="747" y="0"/>
                </a:moveTo>
                <a:cubicBezTo>
                  <a:pt x="407" y="0"/>
                  <a:pt x="65" y="161"/>
                  <a:pt x="18" y="690"/>
                </a:cubicBezTo>
                <a:cubicBezTo>
                  <a:pt x="0" y="863"/>
                  <a:pt x="190" y="1053"/>
                  <a:pt x="277" y="1243"/>
                </a:cubicBezTo>
                <a:lnTo>
                  <a:pt x="2333" y="2228"/>
                </a:lnTo>
                <a:cubicBezTo>
                  <a:pt x="2437" y="2220"/>
                  <a:pt x="2541" y="2220"/>
                  <a:pt x="2644" y="2220"/>
                </a:cubicBezTo>
                <a:cubicBezTo>
                  <a:pt x="2748" y="2220"/>
                  <a:pt x="2852" y="2220"/>
                  <a:pt x="2955" y="2211"/>
                </a:cubicBezTo>
                <a:cubicBezTo>
                  <a:pt x="3647" y="2142"/>
                  <a:pt x="4718" y="2090"/>
                  <a:pt x="4511" y="1261"/>
                </a:cubicBezTo>
                <a:cubicBezTo>
                  <a:pt x="4255" y="308"/>
                  <a:pt x="3582" y="187"/>
                  <a:pt x="2842" y="187"/>
                </a:cubicBezTo>
                <a:cubicBezTo>
                  <a:pt x="2589" y="187"/>
                  <a:pt x="2328" y="201"/>
                  <a:pt x="2074" y="201"/>
                </a:cubicBezTo>
                <a:cubicBezTo>
                  <a:pt x="1762" y="201"/>
                  <a:pt x="1460" y="180"/>
                  <a:pt x="1193" y="85"/>
                </a:cubicBezTo>
                <a:cubicBezTo>
                  <a:pt x="1066" y="36"/>
                  <a:pt x="907" y="0"/>
                  <a:pt x="747" y="0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3" name="Google Shape;563;p51"/>
          <p:cNvSpPr/>
          <p:nvPr/>
        </p:nvSpPr>
        <p:spPr>
          <a:xfrm>
            <a:off x="4736320" y="3549481"/>
            <a:ext cx="97959" cy="56246"/>
          </a:xfrm>
          <a:custGeom>
            <a:rect b="b" l="l" r="r" t="t"/>
            <a:pathLst>
              <a:path extrusionOk="0" h="3066" w="5116">
                <a:moveTo>
                  <a:pt x="4184" y="1"/>
                </a:moveTo>
                <a:cubicBezTo>
                  <a:pt x="4093" y="1"/>
                  <a:pt x="4000" y="13"/>
                  <a:pt x="3906" y="36"/>
                </a:cubicBezTo>
                <a:cubicBezTo>
                  <a:pt x="3232" y="209"/>
                  <a:pt x="2575" y="416"/>
                  <a:pt x="1918" y="641"/>
                </a:cubicBezTo>
                <a:lnTo>
                  <a:pt x="1936" y="641"/>
                </a:lnTo>
                <a:cubicBezTo>
                  <a:pt x="1659" y="848"/>
                  <a:pt x="1383" y="1038"/>
                  <a:pt x="1089" y="1194"/>
                </a:cubicBezTo>
                <a:cubicBezTo>
                  <a:pt x="432" y="1505"/>
                  <a:pt x="0" y="2093"/>
                  <a:pt x="311" y="2680"/>
                </a:cubicBezTo>
                <a:cubicBezTo>
                  <a:pt x="460" y="2964"/>
                  <a:pt x="650" y="3065"/>
                  <a:pt x="856" y="3065"/>
                </a:cubicBezTo>
                <a:cubicBezTo>
                  <a:pt x="1178" y="3065"/>
                  <a:pt x="1537" y="2818"/>
                  <a:pt x="1832" y="2628"/>
                </a:cubicBezTo>
                <a:cubicBezTo>
                  <a:pt x="2558" y="2093"/>
                  <a:pt x="3370" y="1695"/>
                  <a:pt x="4234" y="1436"/>
                </a:cubicBezTo>
                <a:cubicBezTo>
                  <a:pt x="4631" y="1332"/>
                  <a:pt x="5115" y="1108"/>
                  <a:pt x="4994" y="606"/>
                </a:cubicBezTo>
                <a:cubicBezTo>
                  <a:pt x="4883" y="203"/>
                  <a:pt x="4559" y="1"/>
                  <a:pt x="4184" y="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Google Shape;564;p51"/>
          <p:cNvSpPr/>
          <p:nvPr/>
        </p:nvSpPr>
        <p:spPr>
          <a:xfrm>
            <a:off x="4768469" y="2816525"/>
            <a:ext cx="51909" cy="68867"/>
          </a:xfrm>
          <a:custGeom>
            <a:rect b="b" l="l" r="r" t="t"/>
            <a:pathLst>
              <a:path extrusionOk="0" h="3754" w="2711">
                <a:moveTo>
                  <a:pt x="1532" y="0"/>
                </a:moveTo>
                <a:cubicBezTo>
                  <a:pt x="1516" y="0"/>
                  <a:pt x="1500" y="0"/>
                  <a:pt x="1484" y="1"/>
                </a:cubicBezTo>
                <a:cubicBezTo>
                  <a:pt x="187" y="53"/>
                  <a:pt x="239" y="1332"/>
                  <a:pt x="101" y="2265"/>
                </a:cubicBezTo>
                <a:cubicBezTo>
                  <a:pt x="1" y="3066"/>
                  <a:pt x="465" y="3754"/>
                  <a:pt x="1243" y="3754"/>
                </a:cubicBezTo>
                <a:cubicBezTo>
                  <a:pt x="1271" y="3754"/>
                  <a:pt x="1299" y="3753"/>
                  <a:pt x="1328" y="3751"/>
                </a:cubicBezTo>
                <a:cubicBezTo>
                  <a:pt x="2711" y="3682"/>
                  <a:pt x="1967" y="2403"/>
                  <a:pt x="2313" y="1815"/>
                </a:cubicBezTo>
                <a:cubicBezTo>
                  <a:pt x="2228" y="1050"/>
                  <a:pt x="2528" y="0"/>
                  <a:pt x="1532" y="0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p51"/>
          <p:cNvSpPr/>
          <p:nvPr/>
        </p:nvSpPr>
        <p:spPr>
          <a:xfrm>
            <a:off x="4762782" y="3107881"/>
            <a:ext cx="57921" cy="71380"/>
          </a:xfrm>
          <a:custGeom>
            <a:rect b="b" l="l" r="r" t="t"/>
            <a:pathLst>
              <a:path extrusionOk="0" h="3891" w="3025">
                <a:moveTo>
                  <a:pt x="2403" y="1"/>
                </a:moveTo>
                <a:cubicBezTo>
                  <a:pt x="2178" y="1"/>
                  <a:pt x="1971" y="104"/>
                  <a:pt x="1850" y="277"/>
                </a:cubicBezTo>
                <a:cubicBezTo>
                  <a:pt x="1504" y="1193"/>
                  <a:pt x="882" y="1884"/>
                  <a:pt x="277" y="2610"/>
                </a:cubicBezTo>
                <a:cubicBezTo>
                  <a:pt x="35" y="2869"/>
                  <a:pt x="1" y="3284"/>
                  <a:pt x="208" y="3578"/>
                </a:cubicBezTo>
                <a:cubicBezTo>
                  <a:pt x="326" y="3766"/>
                  <a:pt x="507" y="3890"/>
                  <a:pt x="682" y="3890"/>
                </a:cubicBezTo>
                <a:cubicBezTo>
                  <a:pt x="764" y="3890"/>
                  <a:pt x="845" y="3863"/>
                  <a:pt x="916" y="3802"/>
                </a:cubicBezTo>
                <a:cubicBezTo>
                  <a:pt x="1815" y="3128"/>
                  <a:pt x="2731" y="2420"/>
                  <a:pt x="3025" y="1452"/>
                </a:cubicBezTo>
                <a:cubicBezTo>
                  <a:pt x="2973" y="744"/>
                  <a:pt x="2921" y="225"/>
                  <a:pt x="2403" y="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6" name="Google Shape;566;p51"/>
          <p:cNvSpPr/>
          <p:nvPr/>
        </p:nvSpPr>
        <p:spPr>
          <a:xfrm>
            <a:off x="3128141" y="1738316"/>
            <a:ext cx="85398" cy="34727"/>
          </a:xfrm>
          <a:custGeom>
            <a:rect b="b" l="l" r="r" t="t"/>
            <a:pathLst>
              <a:path extrusionOk="0" h="1893" w="4460">
                <a:moveTo>
                  <a:pt x="1539" y="105"/>
                </a:moveTo>
                <a:cubicBezTo>
                  <a:pt x="969" y="243"/>
                  <a:pt x="139" y="1"/>
                  <a:pt x="70" y="744"/>
                </a:cubicBezTo>
                <a:cubicBezTo>
                  <a:pt x="1" y="1418"/>
                  <a:pt x="813" y="1418"/>
                  <a:pt x="1332" y="1556"/>
                </a:cubicBezTo>
                <a:cubicBezTo>
                  <a:pt x="1764" y="1677"/>
                  <a:pt x="2213" y="1764"/>
                  <a:pt x="2645" y="1815"/>
                </a:cubicBezTo>
                <a:cubicBezTo>
                  <a:pt x="2898" y="1847"/>
                  <a:pt x="3179" y="1893"/>
                  <a:pt x="3440" y="1893"/>
                </a:cubicBezTo>
                <a:cubicBezTo>
                  <a:pt x="3890" y="1893"/>
                  <a:pt x="4279" y="1756"/>
                  <a:pt x="4356" y="1176"/>
                </a:cubicBezTo>
                <a:cubicBezTo>
                  <a:pt x="4459" y="346"/>
                  <a:pt x="3561" y="416"/>
                  <a:pt x="2956" y="329"/>
                </a:cubicBezTo>
                <a:lnTo>
                  <a:pt x="1539" y="105"/>
                </a:ln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p51"/>
          <p:cNvSpPr/>
          <p:nvPr/>
        </p:nvSpPr>
        <p:spPr>
          <a:xfrm>
            <a:off x="5478382" y="3799102"/>
            <a:ext cx="56734" cy="58741"/>
          </a:xfrm>
          <a:custGeom>
            <a:rect b="b" l="l" r="r" t="t"/>
            <a:pathLst>
              <a:path extrusionOk="0" h="3202" w="2963">
                <a:moveTo>
                  <a:pt x="573" y="1"/>
                </a:moveTo>
                <a:cubicBezTo>
                  <a:pt x="233" y="1"/>
                  <a:pt x="0" y="333"/>
                  <a:pt x="59" y="704"/>
                </a:cubicBezTo>
                <a:cubicBezTo>
                  <a:pt x="284" y="1965"/>
                  <a:pt x="1096" y="2777"/>
                  <a:pt x="2289" y="3175"/>
                </a:cubicBezTo>
                <a:cubicBezTo>
                  <a:pt x="2343" y="3193"/>
                  <a:pt x="2395" y="3202"/>
                  <a:pt x="2445" y="3202"/>
                </a:cubicBezTo>
                <a:cubicBezTo>
                  <a:pt x="2729" y="3202"/>
                  <a:pt x="2933" y="2914"/>
                  <a:pt x="2963" y="2414"/>
                </a:cubicBezTo>
                <a:cubicBezTo>
                  <a:pt x="2341" y="1619"/>
                  <a:pt x="1960" y="427"/>
                  <a:pt x="751" y="30"/>
                </a:cubicBezTo>
                <a:cubicBezTo>
                  <a:pt x="689" y="10"/>
                  <a:pt x="630" y="1"/>
                  <a:pt x="573" y="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Google Shape;568;p51"/>
          <p:cNvSpPr/>
          <p:nvPr/>
        </p:nvSpPr>
        <p:spPr>
          <a:xfrm>
            <a:off x="4964003" y="3296449"/>
            <a:ext cx="50607" cy="58557"/>
          </a:xfrm>
          <a:custGeom>
            <a:rect b="b" l="l" r="r" t="t"/>
            <a:pathLst>
              <a:path extrusionOk="0" h="3192" w="2643">
                <a:moveTo>
                  <a:pt x="1295" y="1"/>
                </a:moveTo>
                <a:cubicBezTo>
                  <a:pt x="1273" y="1"/>
                  <a:pt x="1250" y="2"/>
                  <a:pt x="1226" y="4"/>
                </a:cubicBezTo>
                <a:cubicBezTo>
                  <a:pt x="275" y="108"/>
                  <a:pt x="51" y="954"/>
                  <a:pt x="33" y="1732"/>
                </a:cubicBezTo>
                <a:cubicBezTo>
                  <a:pt x="1" y="2354"/>
                  <a:pt x="200" y="3192"/>
                  <a:pt x="910" y="3192"/>
                </a:cubicBezTo>
                <a:cubicBezTo>
                  <a:pt x="950" y="3192"/>
                  <a:pt x="992" y="3189"/>
                  <a:pt x="1036" y="3184"/>
                </a:cubicBezTo>
                <a:cubicBezTo>
                  <a:pt x="2643" y="2959"/>
                  <a:pt x="1640" y="1767"/>
                  <a:pt x="1640" y="1110"/>
                </a:cubicBezTo>
                <a:cubicBezTo>
                  <a:pt x="1740" y="547"/>
                  <a:pt x="1792" y="1"/>
                  <a:pt x="1295" y="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9" name="Google Shape;569;p51"/>
          <p:cNvSpPr/>
          <p:nvPr/>
        </p:nvSpPr>
        <p:spPr>
          <a:xfrm>
            <a:off x="3230063" y="1732611"/>
            <a:ext cx="66806" cy="36800"/>
          </a:xfrm>
          <a:custGeom>
            <a:rect b="b" l="l" r="r" t="t"/>
            <a:pathLst>
              <a:path extrusionOk="0" h="2006" w="3489">
                <a:moveTo>
                  <a:pt x="2519" y="46"/>
                </a:moveTo>
                <a:cubicBezTo>
                  <a:pt x="2407" y="46"/>
                  <a:pt x="2296" y="60"/>
                  <a:pt x="2195" y="87"/>
                </a:cubicBezTo>
                <a:cubicBezTo>
                  <a:pt x="1435" y="312"/>
                  <a:pt x="191" y="1"/>
                  <a:pt x="87" y="1107"/>
                </a:cubicBezTo>
                <a:cubicBezTo>
                  <a:pt x="1" y="1798"/>
                  <a:pt x="986" y="1746"/>
                  <a:pt x="1642" y="1781"/>
                </a:cubicBezTo>
                <a:cubicBezTo>
                  <a:pt x="2299" y="1556"/>
                  <a:pt x="3422" y="2005"/>
                  <a:pt x="3474" y="813"/>
                </a:cubicBezTo>
                <a:cubicBezTo>
                  <a:pt x="3488" y="284"/>
                  <a:pt x="2986" y="46"/>
                  <a:pt x="2519" y="46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0" name="Google Shape;570;p51"/>
          <p:cNvSpPr/>
          <p:nvPr/>
        </p:nvSpPr>
        <p:spPr>
          <a:xfrm>
            <a:off x="5005075" y="1891772"/>
            <a:ext cx="62095" cy="30673"/>
          </a:xfrm>
          <a:custGeom>
            <a:rect b="b" l="l" r="r" t="t"/>
            <a:pathLst>
              <a:path extrusionOk="0" h="1672" w="3243">
                <a:moveTo>
                  <a:pt x="1466" y="121"/>
                </a:moveTo>
                <a:cubicBezTo>
                  <a:pt x="1366" y="163"/>
                  <a:pt x="1241" y="173"/>
                  <a:pt x="1106" y="173"/>
                </a:cubicBezTo>
                <a:cubicBezTo>
                  <a:pt x="987" y="173"/>
                  <a:pt x="861" y="165"/>
                  <a:pt x="738" y="165"/>
                </a:cubicBezTo>
                <a:cubicBezTo>
                  <a:pt x="371" y="165"/>
                  <a:pt x="34" y="234"/>
                  <a:pt x="14" y="778"/>
                </a:cubicBezTo>
                <a:cubicBezTo>
                  <a:pt x="0" y="1593"/>
                  <a:pt x="628" y="1660"/>
                  <a:pt x="1232" y="1660"/>
                </a:cubicBezTo>
                <a:cubicBezTo>
                  <a:pt x="1352" y="1660"/>
                  <a:pt x="1472" y="1658"/>
                  <a:pt x="1585" y="1658"/>
                </a:cubicBezTo>
                <a:cubicBezTo>
                  <a:pt x="1627" y="1658"/>
                  <a:pt x="1668" y="1658"/>
                  <a:pt x="1708" y="1659"/>
                </a:cubicBezTo>
                <a:cubicBezTo>
                  <a:pt x="1826" y="1666"/>
                  <a:pt x="1954" y="1672"/>
                  <a:pt x="2085" y="1672"/>
                </a:cubicBezTo>
                <a:cubicBezTo>
                  <a:pt x="2644" y="1672"/>
                  <a:pt x="3242" y="1563"/>
                  <a:pt x="3228" y="933"/>
                </a:cubicBezTo>
                <a:cubicBezTo>
                  <a:pt x="3194" y="0"/>
                  <a:pt x="2209" y="207"/>
                  <a:pt x="1466" y="12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Google Shape;571;p51"/>
          <p:cNvSpPr/>
          <p:nvPr/>
        </p:nvSpPr>
        <p:spPr>
          <a:xfrm>
            <a:off x="3813870" y="1767411"/>
            <a:ext cx="62459" cy="34470"/>
          </a:xfrm>
          <a:custGeom>
            <a:rect b="b" l="l" r="r" t="t"/>
            <a:pathLst>
              <a:path extrusionOk="0" h="1879" w="3262">
                <a:moveTo>
                  <a:pt x="1625" y="1"/>
                </a:moveTo>
                <a:cubicBezTo>
                  <a:pt x="803" y="1"/>
                  <a:pt x="279" y="461"/>
                  <a:pt x="99" y="1249"/>
                </a:cubicBezTo>
                <a:cubicBezTo>
                  <a:pt x="0" y="1616"/>
                  <a:pt x="339" y="1879"/>
                  <a:pt x="645" y="1879"/>
                </a:cubicBezTo>
                <a:cubicBezTo>
                  <a:pt x="714" y="1879"/>
                  <a:pt x="781" y="1865"/>
                  <a:pt x="842" y="1837"/>
                </a:cubicBezTo>
                <a:cubicBezTo>
                  <a:pt x="1620" y="1474"/>
                  <a:pt x="2829" y="1750"/>
                  <a:pt x="3106" y="800"/>
                </a:cubicBezTo>
                <a:cubicBezTo>
                  <a:pt x="3261" y="229"/>
                  <a:pt x="2363" y="22"/>
                  <a:pt x="1758" y="5"/>
                </a:cubicBezTo>
                <a:cubicBezTo>
                  <a:pt x="1713" y="2"/>
                  <a:pt x="1668" y="1"/>
                  <a:pt x="1625" y="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2" name="Google Shape;572;p51"/>
          <p:cNvSpPr/>
          <p:nvPr/>
        </p:nvSpPr>
        <p:spPr>
          <a:xfrm>
            <a:off x="4840636" y="3431560"/>
            <a:ext cx="59587" cy="29517"/>
          </a:xfrm>
          <a:custGeom>
            <a:rect b="b" l="l" r="r" t="t"/>
            <a:pathLst>
              <a:path extrusionOk="0" h="1609" w="3112">
                <a:moveTo>
                  <a:pt x="843" y="80"/>
                </a:moveTo>
                <a:cubicBezTo>
                  <a:pt x="352" y="80"/>
                  <a:pt x="1" y="466"/>
                  <a:pt x="65" y="882"/>
                </a:cubicBezTo>
                <a:cubicBezTo>
                  <a:pt x="161" y="1545"/>
                  <a:pt x="602" y="1578"/>
                  <a:pt x="1054" y="1578"/>
                </a:cubicBezTo>
                <a:cubicBezTo>
                  <a:pt x="1103" y="1578"/>
                  <a:pt x="1152" y="1577"/>
                  <a:pt x="1201" y="1577"/>
                </a:cubicBezTo>
                <a:cubicBezTo>
                  <a:pt x="1347" y="1577"/>
                  <a:pt x="1491" y="1581"/>
                  <a:pt x="1620" y="1608"/>
                </a:cubicBezTo>
                <a:cubicBezTo>
                  <a:pt x="1746" y="1549"/>
                  <a:pt x="1903" y="1535"/>
                  <a:pt x="2065" y="1535"/>
                </a:cubicBezTo>
                <a:cubicBezTo>
                  <a:pt x="2212" y="1535"/>
                  <a:pt x="2363" y="1547"/>
                  <a:pt x="2502" y="1547"/>
                </a:cubicBezTo>
                <a:cubicBezTo>
                  <a:pt x="2845" y="1547"/>
                  <a:pt x="3112" y="1478"/>
                  <a:pt x="3037" y="1003"/>
                </a:cubicBezTo>
                <a:cubicBezTo>
                  <a:pt x="2882" y="1"/>
                  <a:pt x="1741" y="191"/>
                  <a:pt x="963" y="87"/>
                </a:cubicBezTo>
                <a:cubicBezTo>
                  <a:pt x="923" y="82"/>
                  <a:pt x="882" y="80"/>
                  <a:pt x="843" y="80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3" name="Google Shape;573;p51"/>
          <p:cNvSpPr/>
          <p:nvPr/>
        </p:nvSpPr>
        <p:spPr>
          <a:xfrm>
            <a:off x="3311804" y="1739582"/>
            <a:ext cx="47505" cy="29187"/>
          </a:xfrm>
          <a:custGeom>
            <a:rect b="b" l="l" r="r" t="t"/>
            <a:pathLst>
              <a:path extrusionOk="0" h="1591" w="2481">
                <a:moveTo>
                  <a:pt x="1811" y="155"/>
                </a:moveTo>
                <a:cubicBezTo>
                  <a:pt x="1713" y="155"/>
                  <a:pt x="1613" y="168"/>
                  <a:pt x="1521" y="191"/>
                </a:cubicBezTo>
                <a:cubicBezTo>
                  <a:pt x="985" y="312"/>
                  <a:pt x="121" y="1"/>
                  <a:pt x="52" y="917"/>
                </a:cubicBezTo>
                <a:cubicBezTo>
                  <a:pt x="0" y="1487"/>
                  <a:pt x="536" y="1574"/>
                  <a:pt x="1054" y="1591"/>
                </a:cubicBezTo>
                <a:cubicBezTo>
                  <a:pt x="1573" y="1418"/>
                  <a:pt x="2385" y="1556"/>
                  <a:pt x="2454" y="727"/>
                </a:cubicBezTo>
                <a:cubicBezTo>
                  <a:pt x="2481" y="311"/>
                  <a:pt x="2153" y="155"/>
                  <a:pt x="1811" y="155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4" name="Google Shape;574;p51"/>
          <p:cNvSpPr/>
          <p:nvPr/>
        </p:nvSpPr>
        <p:spPr>
          <a:xfrm>
            <a:off x="1562335" y="1745306"/>
            <a:ext cx="398421" cy="69748"/>
          </a:xfrm>
          <a:custGeom>
            <a:rect b="b" l="l" r="r" t="t"/>
            <a:pathLst>
              <a:path extrusionOk="0" h="3802" w="20808">
                <a:moveTo>
                  <a:pt x="20756" y="0"/>
                </a:moveTo>
                <a:lnTo>
                  <a:pt x="20738" y="17"/>
                </a:lnTo>
                <a:lnTo>
                  <a:pt x="20773" y="17"/>
                </a:lnTo>
                <a:lnTo>
                  <a:pt x="20808" y="0"/>
                </a:lnTo>
                <a:close/>
                <a:moveTo>
                  <a:pt x="1" y="3785"/>
                </a:moveTo>
                <a:lnTo>
                  <a:pt x="1" y="3802"/>
                </a:lnTo>
                <a:lnTo>
                  <a:pt x="18" y="3802"/>
                </a:lnTo>
                <a:lnTo>
                  <a:pt x="18" y="3785"/>
                </a:ln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5" name="Google Shape;575;p51"/>
          <p:cNvSpPr/>
          <p:nvPr/>
        </p:nvSpPr>
        <p:spPr>
          <a:xfrm>
            <a:off x="132189" y="1704763"/>
            <a:ext cx="2475810" cy="2790128"/>
          </a:xfrm>
          <a:custGeom>
            <a:rect b="b" l="l" r="r" t="t"/>
            <a:pathLst>
              <a:path extrusionOk="0" h="152092" w="129302">
                <a:moveTo>
                  <a:pt x="97270" y="1644"/>
                </a:moveTo>
                <a:cubicBezTo>
                  <a:pt x="97347" y="1644"/>
                  <a:pt x="97424" y="1648"/>
                  <a:pt x="97503" y="1657"/>
                </a:cubicBezTo>
                <a:cubicBezTo>
                  <a:pt x="97555" y="1674"/>
                  <a:pt x="97607" y="1692"/>
                  <a:pt x="97642" y="1709"/>
                </a:cubicBezTo>
                <a:lnTo>
                  <a:pt x="95601" y="2170"/>
                </a:lnTo>
                <a:lnTo>
                  <a:pt x="95601" y="2170"/>
                </a:lnTo>
                <a:cubicBezTo>
                  <a:pt x="96129" y="1917"/>
                  <a:pt x="96661" y="1644"/>
                  <a:pt x="97270" y="1644"/>
                </a:cubicBezTo>
                <a:close/>
                <a:moveTo>
                  <a:pt x="95473" y="2210"/>
                </a:moveTo>
                <a:lnTo>
                  <a:pt x="95447" y="2227"/>
                </a:lnTo>
                <a:lnTo>
                  <a:pt x="95429" y="2227"/>
                </a:lnTo>
                <a:lnTo>
                  <a:pt x="95464" y="2210"/>
                </a:lnTo>
                <a:close/>
                <a:moveTo>
                  <a:pt x="68358" y="8951"/>
                </a:moveTo>
                <a:cubicBezTo>
                  <a:pt x="68553" y="8951"/>
                  <a:pt x="68761" y="9049"/>
                  <a:pt x="68989" y="9313"/>
                </a:cubicBezTo>
                <a:cubicBezTo>
                  <a:pt x="69208" y="9280"/>
                  <a:pt x="69420" y="9268"/>
                  <a:pt x="69634" y="9268"/>
                </a:cubicBezTo>
                <a:cubicBezTo>
                  <a:pt x="69758" y="9268"/>
                  <a:pt x="69882" y="9272"/>
                  <a:pt x="70008" y="9278"/>
                </a:cubicBezTo>
                <a:cubicBezTo>
                  <a:pt x="70061" y="9286"/>
                  <a:pt x="70117" y="9289"/>
                  <a:pt x="70177" y="9289"/>
                </a:cubicBezTo>
                <a:cubicBezTo>
                  <a:pt x="70522" y="9289"/>
                  <a:pt x="70965" y="9176"/>
                  <a:pt x="71318" y="9176"/>
                </a:cubicBezTo>
                <a:cubicBezTo>
                  <a:pt x="71841" y="9176"/>
                  <a:pt x="72167" y="9425"/>
                  <a:pt x="71685" y="10661"/>
                </a:cubicBezTo>
                <a:cubicBezTo>
                  <a:pt x="71581" y="10937"/>
                  <a:pt x="71823" y="11265"/>
                  <a:pt x="72151" y="11386"/>
                </a:cubicBezTo>
                <a:cubicBezTo>
                  <a:pt x="72428" y="11438"/>
                  <a:pt x="72722" y="11490"/>
                  <a:pt x="72998" y="11507"/>
                </a:cubicBezTo>
                <a:cubicBezTo>
                  <a:pt x="72652" y="11922"/>
                  <a:pt x="72359" y="12406"/>
                  <a:pt x="71927" y="12717"/>
                </a:cubicBezTo>
                <a:cubicBezTo>
                  <a:pt x="71831" y="12786"/>
                  <a:pt x="71741" y="12813"/>
                  <a:pt x="71654" y="12813"/>
                </a:cubicBezTo>
                <a:cubicBezTo>
                  <a:pt x="71349" y="12813"/>
                  <a:pt x="71090" y="12473"/>
                  <a:pt x="70821" y="12406"/>
                </a:cubicBezTo>
                <a:cubicBezTo>
                  <a:pt x="69127" y="11939"/>
                  <a:pt x="69334" y="10488"/>
                  <a:pt x="68989" y="9313"/>
                </a:cubicBezTo>
                <a:lnTo>
                  <a:pt x="67330" y="9520"/>
                </a:lnTo>
                <a:cubicBezTo>
                  <a:pt x="67668" y="9295"/>
                  <a:pt x="67992" y="8951"/>
                  <a:pt x="68358" y="8951"/>
                </a:cubicBezTo>
                <a:close/>
                <a:moveTo>
                  <a:pt x="51546" y="12467"/>
                </a:moveTo>
                <a:cubicBezTo>
                  <a:pt x="51593" y="12467"/>
                  <a:pt x="51647" y="12470"/>
                  <a:pt x="51707" y="12475"/>
                </a:cubicBezTo>
                <a:cubicBezTo>
                  <a:pt x="51897" y="12648"/>
                  <a:pt x="52157" y="12890"/>
                  <a:pt x="52433" y="13115"/>
                </a:cubicBezTo>
                <a:cubicBezTo>
                  <a:pt x="52260" y="13270"/>
                  <a:pt x="52053" y="13374"/>
                  <a:pt x="51845" y="13460"/>
                </a:cubicBezTo>
                <a:cubicBezTo>
                  <a:pt x="51802" y="13467"/>
                  <a:pt x="51764" y="13470"/>
                  <a:pt x="51729" y="13470"/>
                </a:cubicBezTo>
                <a:cubicBezTo>
                  <a:pt x="51300" y="13470"/>
                  <a:pt x="51439" y="13007"/>
                  <a:pt x="51327" y="12752"/>
                </a:cubicBezTo>
                <a:cubicBezTo>
                  <a:pt x="51225" y="12548"/>
                  <a:pt x="51295" y="12467"/>
                  <a:pt x="51546" y="12467"/>
                </a:cubicBezTo>
                <a:close/>
                <a:moveTo>
                  <a:pt x="55481" y="12549"/>
                </a:moveTo>
                <a:cubicBezTo>
                  <a:pt x="55526" y="12549"/>
                  <a:pt x="55570" y="12553"/>
                  <a:pt x="55613" y="12562"/>
                </a:cubicBezTo>
                <a:lnTo>
                  <a:pt x="54576" y="13789"/>
                </a:lnTo>
                <a:lnTo>
                  <a:pt x="53954" y="13184"/>
                </a:lnTo>
                <a:cubicBezTo>
                  <a:pt x="54420" y="12976"/>
                  <a:pt x="54870" y="12752"/>
                  <a:pt x="55336" y="12562"/>
                </a:cubicBezTo>
                <a:cubicBezTo>
                  <a:pt x="55388" y="12553"/>
                  <a:pt x="55436" y="12549"/>
                  <a:pt x="55481" y="12549"/>
                </a:cubicBezTo>
                <a:close/>
                <a:moveTo>
                  <a:pt x="116966" y="0"/>
                </a:moveTo>
                <a:cubicBezTo>
                  <a:pt x="112339" y="0"/>
                  <a:pt x="107712" y="747"/>
                  <a:pt x="103085" y="1035"/>
                </a:cubicBezTo>
                <a:cubicBezTo>
                  <a:pt x="101910" y="1104"/>
                  <a:pt x="100735" y="983"/>
                  <a:pt x="99542" y="1260"/>
                </a:cubicBezTo>
                <a:cubicBezTo>
                  <a:pt x="99533" y="1262"/>
                  <a:pt x="99523" y="1263"/>
                  <a:pt x="99512" y="1263"/>
                </a:cubicBezTo>
                <a:cubicBezTo>
                  <a:pt x="99194" y="1263"/>
                  <a:pt x="98389" y="307"/>
                  <a:pt x="97503" y="240"/>
                </a:cubicBezTo>
                <a:cubicBezTo>
                  <a:pt x="96554" y="172"/>
                  <a:pt x="95607" y="143"/>
                  <a:pt x="94661" y="143"/>
                </a:cubicBezTo>
                <a:cubicBezTo>
                  <a:pt x="91541" y="143"/>
                  <a:pt x="88432" y="459"/>
                  <a:pt x="85303" y="724"/>
                </a:cubicBezTo>
                <a:cubicBezTo>
                  <a:pt x="83379" y="875"/>
                  <a:pt x="81549" y="1637"/>
                  <a:pt x="79578" y="1637"/>
                </a:cubicBezTo>
                <a:cubicBezTo>
                  <a:pt x="79300" y="1637"/>
                  <a:pt x="79020" y="1622"/>
                  <a:pt x="78736" y="1588"/>
                </a:cubicBezTo>
                <a:cubicBezTo>
                  <a:pt x="78573" y="1568"/>
                  <a:pt x="78403" y="1557"/>
                  <a:pt x="78229" y="1557"/>
                </a:cubicBezTo>
                <a:cubicBezTo>
                  <a:pt x="77349" y="1557"/>
                  <a:pt x="76386" y="1840"/>
                  <a:pt x="75953" y="2677"/>
                </a:cubicBezTo>
                <a:cubicBezTo>
                  <a:pt x="75538" y="3489"/>
                  <a:pt x="76333" y="4163"/>
                  <a:pt x="76956" y="4750"/>
                </a:cubicBezTo>
                <a:cubicBezTo>
                  <a:pt x="77215" y="4992"/>
                  <a:pt x="77232" y="5511"/>
                  <a:pt x="77370" y="5891"/>
                </a:cubicBezTo>
                <a:cubicBezTo>
                  <a:pt x="77348" y="5890"/>
                  <a:pt x="77325" y="5889"/>
                  <a:pt x="77301" y="5889"/>
                </a:cubicBezTo>
                <a:cubicBezTo>
                  <a:pt x="77154" y="5889"/>
                  <a:pt x="76988" y="5912"/>
                  <a:pt x="76844" y="5912"/>
                </a:cubicBezTo>
                <a:cubicBezTo>
                  <a:pt x="76726" y="5912"/>
                  <a:pt x="76623" y="5896"/>
                  <a:pt x="76558" y="5839"/>
                </a:cubicBezTo>
                <a:cubicBezTo>
                  <a:pt x="76285" y="5586"/>
                  <a:pt x="76034" y="5489"/>
                  <a:pt x="75796" y="5489"/>
                </a:cubicBezTo>
                <a:cubicBezTo>
                  <a:pt x="75417" y="5489"/>
                  <a:pt x="75070" y="5733"/>
                  <a:pt x="74709" y="5977"/>
                </a:cubicBezTo>
                <a:lnTo>
                  <a:pt x="74709" y="5995"/>
                </a:lnTo>
                <a:lnTo>
                  <a:pt x="74692" y="5995"/>
                </a:lnTo>
                <a:cubicBezTo>
                  <a:pt x="74415" y="6358"/>
                  <a:pt x="73707" y="6479"/>
                  <a:pt x="73897" y="7066"/>
                </a:cubicBezTo>
                <a:cubicBezTo>
                  <a:pt x="74104" y="7654"/>
                  <a:pt x="74761" y="7671"/>
                  <a:pt x="75331" y="7723"/>
                </a:cubicBezTo>
                <a:lnTo>
                  <a:pt x="75625" y="7723"/>
                </a:lnTo>
                <a:lnTo>
                  <a:pt x="77146" y="7982"/>
                </a:lnTo>
                <a:cubicBezTo>
                  <a:pt x="76904" y="8068"/>
                  <a:pt x="76662" y="8120"/>
                  <a:pt x="76403" y="8120"/>
                </a:cubicBezTo>
                <a:cubicBezTo>
                  <a:pt x="76178" y="8103"/>
                  <a:pt x="75970" y="7930"/>
                  <a:pt x="75729" y="7861"/>
                </a:cubicBezTo>
                <a:cubicBezTo>
                  <a:pt x="75594" y="7823"/>
                  <a:pt x="75464" y="7807"/>
                  <a:pt x="75337" y="7807"/>
                </a:cubicBezTo>
                <a:cubicBezTo>
                  <a:pt x="74777" y="7807"/>
                  <a:pt x="74273" y="8116"/>
                  <a:pt x="73724" y="8172"/>
                </a:cubicBezTo>
                <a:cubicBezTo>
                  <a:pt x="73717" y="8173"/>
                  <a:pt x="73710" y="8174"/>
                  <a:pt x="73702" y="8174"/>
                </a:cubicBezTo>
                <a:cubicBezTo>
                  <a:pt x="73450" y="8174"/>
                  <a:pt x="72913" y="7613"/>
                  <a:pt x="72946" y="7394"/>
                </a:cubicBezTo>
                <a:cubicBezTo>
                  <a:pt x="73102" y="6479"/>
                  <a:pt x="73810" y="6098"/>
                  <a:pt x="74674" y="5995"/>
                </a:cubicBezTo>
                <a:lnTo>
                  <a:pt x="74674" y="5977"/>
                </a:lnTo>
                <a:cubicBezTo>
                  <a:pt x="74726" y="5545"/>
                  <a:pt x="74830" y="5113"/>
                  <a:pt x="74951" y="4681"/>
                </a:cubicBezTo>
                <a:cubicBezTo>
                  <a:pt x="75072" y="4370"/>
                  <a:pt x="75435" y="4076"/>
                  <a:pt x="75124" y="3748"/>
                </a:cubicBezTo>
                <a:cubicBezTo>
                  <a:pt x="74832" y="3467"/>
                  <a:pt x="74483" y="3396"/>
                  <a:pt x="74119" y="3396"/>
                </a:cubicBezTo>
                <a:cubicBezTo>
                  <a:pt x="73856" y="3396"/>
                  <a:pt x="73587" y="3433"/>
                  <a:pt x="73326" y="3454"/>
                </a:cubicBezTo>
                <a:cubicBezTo>
                  <a:pt x="72946" y="3506"/>
                  <a:pt x="72756" y="3748"/>
                  <a:pt x="72704" y="4180"/>
                </a:cubicBezTo>
                <a:cubicBezTo>
                  <a:pt x="72601" y="5252"/>
                  <a:pt x="72134" y="6098"/>
                  <a:pt x="70959" y="6340"/>
                </a:cubicBezTo>
                <a:cubicBezTo>
                  <a:pt x="70855" y="6427"/>
                  <a:pt x="70769" y="6513"/>
                  <a:pt x="70665" y="6617"/>
                </a:cubicBezTo>
                <a:cubicBezTo>
                  <a:pt x="70786" y="6859"/>
                  <a:pt x="70924" y="7083"/>
                  <a:pt x="71097" y="7291"/>
                </a:cubicBezTo>
                <a:cubicBezTo>
                  <a:pt x="71304" y="7412"/>
                  <a:pt x="71546" y="7515"/>
                  <a:pt x="71788" y="7567"/>
                </a:cubicBezTo>
                <a:cubicBezTo>
                  <a:pt x="71650" y="7550"/>
                  <a:pt x="71512" y="7541"/>
                  <a:pt x="71374" y="7541"/>
                </a:cubicBezTo>
                <a:cubicBezTo>
                  <a:pt x="71235" y="7541"/>
                  <a:pt x="71097" y="7550"/>
                  <a:pt x="70959" y="7567"/>
                </a:cubicBezTo>
                <a:cubicBezTo>
                  <a:pt x="70569" y="7671"/>
                  <a:pt x="70173" y="7708"/>
                  <a:pt x="69775" y="7708"/>
                </a:cubicBezTo>
                <a:cubicBezTo>
                  <a:pt x="68812" y="7708"/>
                  <a:pt x="67832" y="7494"/>
                  <a:pt x="66868" y="7494"/>
                </a:cubicBezTo>
                <a:cubicBezTo>
                  <a:pt x="66108" y="7494"/>
                  <a:pt x="65357" y="7627"/>
                  <a:pt x="64634" y="8103"/>
                </a:cubicBezTo>
                <a:cubicBezTo>
                  <a:pt x="64271" y="8345"/>
                  <a:pt x="63580" y="8379"/>
                  <a:pt x="63666" y="8863"/>
                </a:cubicBezTo>
                <a:cubicBezTo>
                  <a:pt x="63752" y="9382"/>
                  <a:pt x="64167" y="9900"/>
                  <a:pt x="64547" y="10315"/>
                </a:cubicBezTo>
                <a:cubicBezTo>
                  <a:pt x="64666" y="10447"/>
                  <a:pt x="64798" y="10498"/>
                  <a:pt x="64939" y="10498"/>
                </a:cubicBezTo>
                <a:cubicBezTo>
                  <a:pt x="65148" y="10498"/>
                  <a:pt x="65375" y="10387"/>
                  <a:pt x="65602" y="10263"/>
                </a:cubicBezTo>
                <a:cubicBezTo>
                  <a:pt x="66124" y="9977"/>
                  <a:pt x="66711" y="9789"/>
                  <a:pt x="67269" y="9556"/>
                </a:cubicBezTo>
                <a:lnTo>
                  <a:pt x="67269" y="9556"/>
                </a:lnTo>
                <a:cubicBezTo>
                  <a:pt x="66173" y="11022"/>
                  <a:pt x="64072" y="10911"/>
                  <a:pt x="62975" y="11974"/>
                </a:cubicBezTo>
                <a:cubicBezTo>
                  <a:pt x="62086" y="12850"/>
                  <a:pt x="61268" y="13162"/>
                  <a:pt x="60357" y="13162"/>
                </a:cubicBezTo>
                <a:cubicBezTo>
                  <a:pt x="59993" y="13162"/>
                  <a:pt x="59613" y="13112"/>
                  <a:pt x="59207" y="13028"/>
                </a:cubicBezTo>
                <a:cubicBezTo>
                  <a:pt x="58430" y="12873"/>
                  <a:pt x="57687" y="12510"/>
                  <a:pt x="56926" y="12233"/>
                </a:cubicBezTo>
                <a:cubicBezTo>
                  <a:pt x="57173" y="12050"/>
                  <a:pt x="57402" y="11981"/>
                  <a:pt x="57619" y="11981"/>
                </a:cubicBezTo>
                <a:cubicBezTo>
                  <a:pt x="58162" y="11981"/>
                  <a:pt x="58632" y="12416"/>
                  <a:pt x="59138" y="12613"/>
                </a:cubicBezTo>
                <a:cubicBezTo>
                  <a:pt x="59332" y="12687"/>
                  <a:pt x="59512" y="12718"/>
                  <a:pt x="59680" y="12718"/>
                </a:cubicBezTo>
                <a:cubicBezTo>
                  <a:pt x="60502" y="12718"/>
                  <a:pt x="61062" y="11967"/>
                  <a:pt x="61765" y="11680"/>
                </a:cubicBezTo>
                <a:cubicBezTo>
                  <a:pt x="62404" y="11421"/>
                  <a:pt x="61903" y="10851"/>
                  <a:pt x="61661" y="10384"/>
                </a:cubicBezTo>
                <a:cubicBezTo>
                  <a:pt x="61454" y="9987"/>
                  <a:pt x="61921" y="9745"/>
                  <a:pt x="62249" y="9537"/>
                </a:cubicBezTo>
                <a:cubicBezTo>
                  <a:pt x="62664" y="9295"/>
                  <a:pt x="63441" y="9226"/>
                  <a:pt x="63182" y="8518"/>
                </a:cubicBezTo>
                <a:cubicBezTo>
                  <a:pt x="63018" y="8098"/>
                  <a:pt x="62703" y="8030"/>
                  <a:pt x="62354" y="8030"/>
                </a:cubicBezTo>
                <a:cubicBezTo>
                  <a:pt x="62187" y="8030"/>
                  <a:pt x="62013" y="8045"/>
                  <a:pt x="61845" y="8045"/>
                </a:cubicBezTo>
                <a:cubicBezTo>
                  <a:pt x="61771" y="8045"/>
                  <a:pt x="61698" y="8042"/>
                  <a:pt x="61627" y="8034"/>
                </a:cubicBezTo>
                <a:cubicBezTo>
                  <a:pt x="61564" y="8027"/>
                  <a:pt x="61502" y="8024"/>
                  <a:pt x="61440" y="8024"/>
                </a:cubicBezTo>
                <a:cubicBezTo>
                  <a:pt x="60620" y="8024"/>
                  <a:pt x="59973" y="8583"/>
                  <a:pt x="59080" y="8583"/>
                </a:cubicBezTo>
                <a:cubicBezTo>
                  <a:pt x="59004" y="8583"/>
                  <a:pt x="58925" y="8579"/>
                  <a:pt x="58844" y="8570"/>
                </a:cubicBezTo>
                <a:cubicBezTo>
                  <a:pt x="57410" y="8414"/>
                  <a:pt x="56391" y="7671"/>
                  <a:pt x="55181" y="7187"/>
                </a:cubicBezTo>
                <a:cubicBezTo>
                  <a:pt x="54440" y="6892"/>
                  <a:pt x="53723" y="6767"/>
                  <a:pt x="53025" y="6767"/>
                </a:cubicBezTo>
                <a:cubicBezTo>
                  <a:pt x="51022" y="6767"/>
                  <a:pt x="49177" y="7799"/>
                  <a:pt x="47370" y="8812"/>
                </a:cubicBezTo>
                <a:cubicBezTo>
                  <a:pt x="46903" y="9071"/>
                  <a:pt x="46765" y="9434"/>
                  <a:pt x="46972" y="9969"/>
                </a:cubicBezTo>
                <a:cubicBezTo>
                  <a:pt x="47155" y="10426"/>
                  <a:pt x="47351" y="10748"/>
                  <a:pt x="47819" y="10748"/>
                </a:cubicBezTo>
                <a:cubicBezTo>
                  <a:pt x="47883" y="10748"/>
                  <a:pt x="47952" y="10742"/>
                  <a:pt x="48026" y="10730"/>
                </a:cubicBezTo>
                <a:lnTo>
                  <a:pt x="50498" y="10280"/>
                </a:lnTo>
                <a:cubicBezTo>
                  <a:pt x="50618" y="10263"/>
                  <a:pt x="50739" y="10229"/>
                  <a:pt x="50878" y="10194"/>
                </a:cubicBezTo>
                <a:lnTo>
                  <a:pt x="50878" y="10194"/>
                </a:lnTo>
                <a:cubicBezTo>
                  <a:pt x="50878" y="10298"/>
                  <a:pt x="50860" y="10401"/>
                  <a:pt x="50860" y="10505"/>
                </a:cubicBezTo>
                <a:cubicBezTo>
                  <a:pt x="50614" y="11663"/>
                  <a:pt x="50148" y="12321"/>
                  <a:pt x="49280" y="12321"/>
                </a:cubicBezTo>
                <a:cubicBezTo>
                  <a:pt x="48931" y="12321"/>
                  <a:pt x="48517" y="12214"/>
                  <a:pt x="48026" y="11991"/>
                </a:cubicBezTo>
                <a:cubicBezTo>
                  <a:pt x="46374" y="11254"/>
                  <a:pt x="44693" y="10979"/>
                  <a:pt x="42955" y="10979"/>
                </a:cubicBezTo>
                <a:cubicBezTo>
                  <a:pt x="42002" y="10979"/>
                  <a:pt x="41033" y="11062"/>
                  <a:pt x="40042" y="11196"/>
                </a:cubicBezTo>
                <a:cubicBezTo>
                  <a:pt x="38536" y="11404"/>
                  <a:pt x="37062" y="12285"/>
                  <a:pt x="35569" y="12285"/>
                </a:cubicBezTo>
                <a:cubicBezTo>
                  <a:pt x="35195" y="12285"/>
                  <a:pt x="34820" y="12230"/>
                  <a:pt x="34443" y="12095"/>
                </a:cubicBezTo>
                <a:cubicBezTo>
                  <a:pt x="32698" y="11490"/>
                  <a:pt x="30900" y="11110"/>
                  <a:pt x="29068" y="10920"/>
                </a:cubicBezTo>
                <a:cubicBezTo>
                  <a:pt x="27080" y="10698"/>
                  <a:pt x="25171" y="10202"/>
                  <a:pt x="23146" y="10202"/>
                </a:cubicBezTo>
                <a:cubicBezTo>
                  <a:pt x="22337" y="10202"/>
                  <a:pt x="21510" y="10281"/>
                  <a:pt x="20652" y="10488"/>
                </a:cubicBezTo>
                <a:cubicBezTo>
                  <a:pt x="18383" y="11055"/>
                  <a:pt x="16215" y="12269"/>
                  <a:pt x="13793" y="12269"/>
                </a:cubicBezTo>
                <a:cubicBezTo>
                  <a:pt x="13559" y="12269"/>
                  <a:pt x="13322" y="12258"/>
                  <a:pt x="13083" y="12233"/>
                </a:cubicBezTo>
                <a:cubicBezTo>
                  <a:pt x="13049" y="12230"/>
                  <a:pt x="13015" y="12229"/>
                  <a:pt x="12982" y="12229"/>
                </a:cubicBezTo>
                <a:cubicBezTo>
                  <a:pt x="12473" y="12229"/>
                  <a:pt x="12176" y="12605"/>
                  <a:pt x="12323" y="13287"/>
                </a:cubicBezTo>
                <a:cubicBezTo>
                  <a:pt x="12498" y="14071"/>
                  <a:pt x="12325" y="14707"/>
                  <a:pt x="11687" y="14707"/>
                </a:cubicBezTo>
                <a:cubicBezTo>
                  <a:pt x="11510" y="14707"/>
                  <a:pt x="11296" y="14658"/>
                  <a:pt x="11044" y="14549"/>
                </a:cubicBezTo>
                <a:cubicBezTo>
                  <a:pt x="10655" y="14378"/>
                  <a:pt x="10292" y="14308"/>
                  <a:pt x="9947" y="14308"/>
                </a:cubicBezTo>
                <a:cubicBezTo>
                  <a:pt x="9034" y="14308"/>
                  <a:pt x="8242" y="14801"/>
                  <a:pt x="7415" y="15240"/>
                </a:cubicBezTo>
                <a:cubicBezTo>
                  <a:pt x="6965" y="15482"/>
                  <a:pt x="6672" y="15914"/>
                  <a:pt x="6879" y="16467"/>
                </a:cubicBezTo>
                <a:cubicBezTo>
                  <a:pt x="7027" y="16886"/>
                  <a:pt x="7334" y="16988"/>
                  <a:pt x="7700" y="16988"/>
                </a:cubicBezTo>
                <a:cubicBezTo>
                  <a:pt x="7802" y="16988"/>
                  <a:pt x="7910" y="16980"/>
                  <a:pt x="8020" y="16968"/>
                </a:cubicBezTo>
                <a:cubicBezTo>
                  <a:pt x="8305" y="16929"/>
                  <a:pt x="8590" y="16910"/>
                  <a:pt x="8875" y="16910"/>
                </a:cubicBezTo>
                <a:cubicBezTo>
                  <a:pt x="8970" y="16910"/>
                  <a:pt x="9065" y="16912"/>
                  <a:pt x="9160" y="16917"/>
                </a:cubicBezTo>
                <a:cubicBezTo>
                  <a:pt x="9186" y="16919"/>
                  <a:pt x="9214" y="16920"/>
                  <a:pt x="9242" y="16920"/>
                </a:cubicBezTo>
                <a:cubicBezTo>
                  <a:pt x="9458" y="16920"/>
                  <a:pt x="9735" y="16862"/>
                  <a:pt x="9947" y="16862"/>
                </a:cubicBezTo>
                <a:cubicBezTo>
                  <a:pt x="10131" y="16862"/>
                  <a:pt x="10266" y="16906"/>
                  <a:pt x="10266" y="17072"/>
                </a:cubicBezTo>
                <a:cubicBezTo>
                  <a:pt x="10266" y="17498"/>
                  <a:pt x="9728" y="17637"/>
                  <a:pt x="9291" y="17637"/>
                </a:cubicBezTo>
                <a:cubicBezTo>
                  <a:pt x="9214" y="17637"/>
                  <a:pt x="9141" y="17633"/>
                  <a:pt x="9074" y="17625"/>
                </a:cubicBezTo>
                <a:cubicBezTo>
                  <a:pt x="8873" y="17604"/>
                  <a:pt x="8677" y="17594"/>
                  <a:pt x="8484" y="17594"/>
                </a:cubicBezTo>
                <a:cubicBezTo>
                  <a:pt x="6314" y="17594"/>
                  <a:pt x="4587" y="18859"/>
                  <a:pt x="2714" y="19716"/>
                </a:cubicBezTo>
                <a:cubicBezTo>
                  <a:pt x="1193" y="20407"/>
                  <a:pt x="2351" y="21548"/>
                  <a:pt x="2282" y="22429"/>
                </a:cubicBezTo>
                <a:cubicBezTo>
                  <a:pt x="2264" y="22814"/>
                  <a:pt x="2455" y="22907"/>
                  <a:pt x="2706" y="22907"/>
                </a:cubicBezTo>
                <a:cubicBezTo>
                  <a:pt x="2939" y="22907"/>
                  <a:pt x="3223" y="22827"/>
                  <a:pt x="3440" y="22827"/>
                </a:cubicBezTo>
                <a:cubicBezTo>
                  <a:pt x="3665" y="22827"/>
                  <a:pt x="3872" y="22982"/>
                  <a:pt x="4079" y="23069"/>
                </a:cubicBezTo>
                <a:cubicBezTo>
                  <a:pt x="3924" y="23242"/>
                  <a:pt x="3751" y="23380"/>
                  <a:pt x="3544" y="23501"/>
                </a:cubicBezTo>
                <a:cubicBezTo>
                  <a:pt x="2610" y="23881"/>
                  <a:pt x="1643" y="24192"/>
                  <a:pt x="709" y="24589"/>
                </a:cubicBezTo>
                <a:cubicBezTo>
                  <a:pt x="329" y="24745"/>
                  <a:pt x="1" y="25142"/>
                  <a:pt x="226" y="25609"/>
                </a:cubicBezTo>
                <a:cubicBezTo>
                  <a:pt x="325" y="25816"/>
                  <a:pt x="462" y="25880"/>
                  <a:pt x="615" y="25880"/>
                </a:cubicBezTo>
                <a:cubicBezTo>
                  <a:pt x="807" y="25880"/>
                  <a:pt x="1026" y="25778"/>
                  <a:pt x="1228" y="25730"/>
                </a:cubicBezTo>
                <a:cubicBezTo>
                  <a:pt x="2248" y="25454"/>
                  <a:pt x="3354" y="25350"/>
                  <a:pt x="4252" y="24866"/>
                </a:cubicBezTo>
                <a:cubicBezTo>
                  <a:pt x="4601" y="24679"/>
                  <a:pt x="4965" y="24620"/>
                  <a:pt x="5336" y="24620"/>
                </a:cubicBezTo>
                <a:cubicBezTo>
                  <a:pt x="5952" y="24620"/>
                  <a:pt x="6585" y="24782"/>
                  <a:pt x="7191" y="24782"/>
                </a:cubicBezTo>
                <a:cubicBezTo>
                  <a:pt x="7702" y="24782"/>
                  <a:pt x="8195" y="24667"/>
                  <a:pt x="8642" y="24244"/>
                </a:cubicBezTo>
                <a:cubicBezTo>
                  <a:pt x="9143" y="23760"/>
                  <a:pt x="9627" y="23276"/>
                  <a:pt x="10128" y="22809"/>
                </a:cubicBezTo>
                <a:cubicBezTo>
                  <a:pt x="10518" y="22438"/>
                  <a:pt x="10935" y="22335"/>
                  <a:pt x="11366" y="22335"/>
                </a:cubicBezTo>
                <a:cubicBezTo>
                  <a:pt x="11904" y="22335"/>
                  <a:pt x="12465" y="22495"/>
                  <a:pt x="13026" y="22495"/>
                </a:cubicBezTo>
                <a:cubicBezTo>
                  <a:pt x="13270" y="22495"/>
                  <a:pt x="13515" y="22465"/>
                  <a:pt x="13757" y="22377"/>
                </a:cubicBezTo>
                <a:cubicBezTo>
                  <a:pt x="14876" y="21972"/>
                  <a:pt x="15968" y="21278"/>
                  <a:pt x="17215" y="21278"/>
                </a:cubicBezTo>
                <a:cubicBezTo>
                  <a:pt x="17721" y="21278"/>
                  <a:pt x="18252" y="21392"/>
                  <a:pt x="18820" y="21686"/>
                </a:cubicBezTo>
                <a:cubicBezTo>
                  <a:pt x="20272" y="22429"/>
                  <a:pt x="22242" y="22343"/>
                  <a:pt x="21966" y="24780"/>
                </a:cubicBezTo>
                <a:cubicBezTo>
                  <a:pt x="21914" y="25212"/>
                  <a:pt x="22104" y="25868"/>
                  <a:pt x="22415" y="26127"/>
                </a:cubicBezTo>
                <a:cubicBezTo>
                  <a:pt x="23746" y="27251"/>
                  <a:pt x="23659" y="29411"/>
                  <a:pt x="23210" y="29981"/>
                </a:cubicBezTo>
                <a:cubicBezTo>
                  <a:pt x="22052" y="31485"/>
                  <a:pt x="22484" y="32573"/>
                  <a:pt x="22985" y="33973"/>
                </a:cubicBezTo>
                <a:cubicBezTo>
                  <a:pt x="23124" y="34405"/>
                  <a:pt x="22795" y="35045"/>
                  <a:pt x="22553" y="35529"/>
                </a:cubicBezTo>
                <a:cubicBezTo>
                  <a:pt x="21447" y="37844"/>
                  <a:pt x="19356" y="39469"/>
                  <a:pt x="18233" y="41802"/>
                </a:cubicBezTo>
                <a:cubicBezTo>
                  <a:pt x="17455" y="43409"/>
                  <a:pt x="17058" y="48783"/>
                  <a:pt x="18354" y="49734"/>
                </a:cubicBezTo>
                <a:cubicBezTo>
                  <a:pt x="20220" y="51116"/>
                  <a:pt x="19927" y="52862"/>
                  <a:pt x="20238" y="54659"/>
                </a:cubicBezTo>
                <a:cubicBezTo>
                  <a:pt x="20428" y="55748"/>
                  <a:pt x="20410" y="57528"/>
                  <a:pt x="20687" y="57752"/>
                </a:cubicBezTo>
                <a:cubicBezTo>
                  <a:pt x="22380" y="59083"/>
                  <a:pt x="22242" y="61364"/>
                  <a:pt x="23625" y="62764"/>
                </a:cubicBezTo>
                <a:cubicBezTo>
                  <a:pt x="23915" y="63066"/>
                  <a:pt x="24197" y="63258"/>
                  <a:pt x="24508" y="63258"/>
                </a:cubicBezTo>
                <a:cubicBezTo>
                  <a:pt x="24660" y="63258"/>
                  <a:pt x="24820" y="63212"/>
                  <a:pt x="24990" y="63110"/>
                </a:cubicBezTo>
                <a:cubicBezTo>
                  <a:pt x="25508" y="62816"/>
                  <a:pt x="25526" y="62246"/>
                  <a:pt x="25197" y="61831"/>
                </a:cubicBezTo>
                <a:cubicBezTo>
                  <a:pt x="23607" y="59671"/>
                  <a:pt x="23746" y="56888"/>
                  <a:pt x="22536" y="54590"/>
                </a:cubicBezTo>
                <a:cubicBezTo>
                  <a:pt x="22415" y="54348"/>
                  <a:pt x="22605" y="53933"/>
                  <a:pt x="22692" y="53605"/>
                </a:cubicBezTo>
                <a:cubicBezTo>
                  <a:pt x="22704" y="53568"/>
                  <a:pt x="22878" y="53539"/>
                  <a:pt x="22981" y="53539"/>
                </a:cubicBezTo>
                <a:cubicBezTo>
                  <a:pt x="23021" y="53539"/>
                  <a:pt x="23050" y="53543"/>
                  <a:pt x="23054" y="53553"/>
                </a:cubicBezTo>
                <a:cubicBezTo>
                  <a:pt x="23175" y="53812"/>
                  <a:pt x="23366" y="54106"/>
                  <a:pt x="23366" y="54400"/>
                </a:cubicBezTo>
                <a:cubicBezTo>
                  <a:pt x="23383" y="56819"/>
                  <a:pt x="24973" y="58617"/>
                  <a:pt x="26027" y="60569"/>
                </a:cubicBezTo>
                <a:cubicBezTo>
                  <a:pt x="26977" y="62297"/>
                  <a:pt x="28654" y="63663"/>
                  <a:pt x="27720" y="65978"/>
                </a:cubicBezTo>
                <a:cubicBezTo>
                  <a:pt x="27530" y="66445"/>
                  <a:pt x="27928" y="66791"/>
                  <a:pt x="28273" y="67136"/>
                </a:cubicBezTo>
                <a:cubicBezTo>
                  <a:pt x="29138" y="68000"/>
                  <a:pt x="30226" y="68536"/>
                  <a:pt x="31246" y="69193"/>
                </a:cubicBezTo>
                <a:cubicBezTo>
                  <a:pt x="32910" y="70222"/>
                  <a:pt x="34447" y="71516"/>
                  <a:pt x="36422" y="71516"/>
                </a:cubicBezTo>
                <a:cubicBezTo>
                  <a:pt x="36867" y="71516"/>
                  <a:pt x="37334" y="71451"/>
                  <a:pt x="37830" y="71301"/>
                </a:cubicBezTo>
                <a:cubicBezTo>
                  <a:pt x="37930" y="71272"/>
                  <a:pt x="38022" y="71258"/>
                  <a:pt x="38107" y="71258"/>
                </a:cubicBezTo>
                <a:cubicBezTo>
                  <a:pt x="38527" y="71258"/>
                  <a:pt x="38793" y="71582"/>
                  <a:pt x="39023" y="71941"/>
                </a:cubicBezTo>
                <a:cubicBezTo>
                  <a:pt x="39748" y="73098"/>
                  <a:pt x="40768" y="73721"/>
                  <a:pt x="42116" y="74032"/>
                </a:cubicBezTo>
                <a:cubicBezTo>
                  <a:pt x="43585" y="74360"/>
                  <a:pt x="45296" y="74775"/>
                  <a:pt x="45745" y="76399"/>
                </a:cubicBezTo>
                <a:cubicBezTo>
                  <a:pt x="46194" y="78110"/>
                  <a:pt x="47439" y="79112"/>
                  <a:pt x="48648" y="79907"/>
                </a:cubicBezTo>
                <a:cubicBezTo>
                  <a:pt x="49237" y="80296"/>
                  <a:pt x="50039" y="81326"/>
                  <a:pt x="50895" y="81326"/>
                </a:cubicBezTo>
                <a:cubicBezTo>
                  <a:pt x="51372" y="81326"/>
                  <a:pt x="51865" y="81007"/>
                  <a:pt x="52347" y="80080"/>
                </a:cubicBezTo>
                <a:cubicBezTo>
                  <a:pt x="52462" y="79850"/>
                  <a:pt x="52631" y="79714"/>
                  <a:pt x="52813" y="79714"/>
                </a:cubicBezTo>
                <a:cubicBezTo>
                  <a:pt x="53013" y="79714"/>
                  <a:pt x="53228" y="79880"/>
                  <a:pt x="53401" y="80270"/>
                </a:cubicBezTo>
                <a:cubicBezTo>
                  <a:pt x="54593" y="83156"/>
                  <a:pt x="53919" y="85697"/>
                  <a:pt x="51621" y="87943"/>
                </a:cubicBezTo>
                <a:cubicBezTo>
                  <a:pt x="50498" y="89049"/>
                  <a:pt x="49806" y="90604"/>
                  <a:pt x="50774" y="92194"/>
                </a:cubicBezTo>
                <a:cubicBezTo>
                  <a:pt x="51085" y="92730"/>
                  <a:pt x="51068" y="92886"/>
                  <a:pt x="50688" y="93283"/>
                </a:cubicBezTo>
                <a:cubicBezTo>
                  <a:pt x="49685" y="94337"/>
                  <a:pt x="49703" y="95875"/>
                  <a:pt x="50567" y="96636"/>
                </a:cubicBezTo>
                <a:cubicBezTo>
                  <a:pt x="52208" y="98087"/>
                  <a:pt x="52986" y="99971"/>
                  <a:pt x="53971" y="101803"/>
                </a:cubicBezTo>
                <a:cubicBezTo>
                  <a:pt x="55440" y="104516"/>
                  <a:pt x="56771" y="107281"/>
                  <a:pt x="59933" y="108629"/>
                </a:cubicBezTo>
                <a:cubicBezTo>
                  <a:pt x="61661" y="109372"/>
                  <a:pt x="62629" y="111014"/>
                  <a:pt x="62664" y="113122"/>
                </a:cubicBezTo>
                <a:cubicBezTo>
                  <a:pt x="62716" y="116319"/>
                  <a:pt x="62871" y="119516"/>
                  <a:pt x="63096" y="122713"/>
                </a:cubicBezTo>
                <a:cubicBezTo>
                  <a:pt x="63251" y="125115"/>
                  <a:pt x="64426" y="127431"/>
                  <a:pt x="63631" y="129920"/>
                </a:cubicBezTo>
                <a:cubicBezTo>
                  <a:pt x="63303" y="130922"/>
                  <a:pt x="63459" y="131907"/>
                  <a:pt x="63839" y="132875"/>
                </a:cubicBezTo>
                <a:cubicBezTo>
                  <a:pt x="64323" y="134067"/>
                  <a:pt x="64461" y="135363"/>
                  <a:pt x="64288" y="136642"/>
                </a:cubicBezTo>
                <a:cubicBezTo>
                  <a:pt x="64184" y="137593"/>
                  <a:pt x="64582" y="138664"/>
                  <a:pt x="65653" y="139148"/>
                </a:cubicBezTo>
                <a:cubicBezTo>
                  <a:pt x="65680" y="139159"/>
                  <a:pt x="65711" y="139163"/>
                  <a:pt x="65743" y="139163"/>
                </a:cubicBezTo>
                <a:cubicBezTo>
                  <a:pt x="65886" y="139163"/>
                  <a:pt x="66069" y="139076"/>
                  <a:pt x="66205" y="139076"/>
                </a:cubicBezTo>
                <a:cubicBezTo>
                  <a:pt x="66332" y="139076"/>
                  <a:pt x="66419" y="139151"/>
                  <a:pt x="66397" y="139442"/>
                </a:cubicBezTo>
                <a:cubicBezTo>
                  <a:pt x="66362" y="139995"/>
                  <a:pt x="67071" y="140565"/>
                  <a:pt x="66293" y="141135"/>
                </a:cubicBezTo>
                <a:cubicBezTo>
                  <a:pt x="65895" y="141412"/>
                  <a:pt x="65360" y="142259"/>
                  <a:pt x="65774" y="142414"/>
                </a:cubicBezTo>
                <a:cubicBezTo>
                  <a:pt x="66898" y="142846"/>
                  <a:pt x="66500" y="143797"/>
                  <a:pt x="66777" y="144488"/>
                </a:cubicBezTo>
                <a:cubicBezTo>
                  <a:pt x="67468" y="146164"/>
                  <a:pt x="68505" y="147668"/>
                  <a:pt x="69801" y="148929"/>
                </a:cubicBezTo>
                <a:cubicBezTo>
                  <a:pt x="71823" y="150906"/>
                  <a:pt x="74091" y="152091"/>
                  <a:pt x="76808" y="152091"/>
                </a:cubicBezTo>
                <a:cubicBezTo>
                  <a:pt x="77226" y="152091"/>
                  <a:pt x="77656" y="152063"/>
                  <a:pt x="78096" y="152005"/>
                </a:cubicBezTo>
                <a:cubicBezTo>
                  <a:pt x="78355" y="151953"/>
                  <a:pt x="78580" y="151781"/>
                  <a:pt x="78718" y="151556"/>
                </a:cubicBezTo>
                <a:cubicBezTo>
                  <a:pt x="78874" y="151262"/>
                  <a:pt x="78615" y="151038"/>
                  <a:pt x="78355" y="150882"/>
                </a:cubicBezTo>
                <a:cubicBezTo>
                  <a:pt x="77595" y="150415"/>
                  <a:pt x="76835" y="149914"/>
                  <a:pt x="76040" y="149482"/>
                </a:cubicBezTo>
                <a:cubicBezTo>
                  <a:pt x="73914" y="148342"/>
                  <a:pt x="73551" y="146648"/>
                  <a:pt x="74899" y="144695"/>
                </a:cubicBezTo>
                <a:cubicBezTo>
                  <a:pt x="75608" y="143658"/>
                  <a:pt x="75694" y="142570"/>
                  <a:pt x="74173" y="142017"/>
                </a:cubicBezTo>
                <a:cubicBezTo>
                  <a:pt x="73707" y="141861"/>
                  <a:pt x="72929" y="141550"/>
                  <a:pt x="73551" y="140997"/>
                </a:cubicBezTo>
                <a:cubicBezTo>
                  <a:pt x="74260" y="140340"/>
                  <a:pt x="74260" y="139597"/>
                  <a:pt x="74415" y="138837"/>
                </a:cubicBezTo>
                <a:cubicBezTo>
                  <a:pt x="74605" y="137783"/>
                  <a:pt x="73534" y="136193"/>
                  <a:pt x="75677" y="135985"/>
                </a:cubicBezTo>
                <a:cubicBezTo>
                  <a:pt x="75746" y="135985"/>
                  <a:pt x="75850" y="135588"/>
                  <a:pt x="75798" y="135432"/>
                </a:cubicBezTo>
                <a:cubicBezTo>
                  <a:pt x="75444" y="134260"/>
                  <a:pt x="75867" y="133923"/>
                  <a:pt x="76900" y="133923"/>
                </a:cubicBezTo>
                <a:cubicBezTo>
                  <a:pt x="76978" y="133923"/>
                  <a:pt x="77060" y="133925"/>
                  <a:pt x="77146" y="133929"/>
                </a:cubicBezTo>
                <a:cubicBezTo>
                  <a:pt x="77188" y="133931"/>
                  <a:pt x="77231" y="133932"/>
                  <a:pt x="77272" y="133932"/>
                </a:cubicBezTo>
                <a:cubicBezTo>
                  <a:pt x="78202" y="133932"/>
                  <a:pt x="78980" y="133388"/>
                  <a:pt x="79427" y="132512"/>
                </a:cubicBezTo>
                <a:cubicBezTo>
                  <a:pt x="79859" y="131648"/>
                  <a:pt x="79738" y="130836"/>
                  <a:pt x="79047" y="130110"/>
                </a:cubicBezTo>
                <a:cubicBezTo>
                  <a:pt x="78857" y="129902"/>
                  <a:pt x="78822" y="129557"/>
                  <a:pt x="78701" y="129280"/>
                </a:cubicBezTo>
                <a:lnTo>
                  <a:pt x="78701" y="129280"/>
                </a:lnTo>
                <a:cubicBezTo>
                  <a:pt x="78977" y="129298"/>
                  <a:pt x="79237" y="129332"/>
                  <a:pt x="79513" y="129384"/>
                </a:cubicBezTo>
                <a:cubicBezTo>
                  <a:pt x="79669" y="129427"/>
                  <a:pt x="79830" y="129448"/>
                  <a:pt x="79991" y="129448"/>
                </a:cubicBezTo>
                <a:cubicBezTo>
                  <a:pt x="80347" y="129448"/>
                  <a:pt x="80702" y="129344"/>
                  <a:pt x="80999" y="129142"/>
                </a:cubicBezTo>
                <a:cubicBezTo>
                  <a:pt x="82900" y="128001"/>
                  <a:pt x="83350" y="125841"/>
                  <a:pt x="84473" y="124148"/>
                </a:cubicBezTo>
                <a:cubicBezTo>
                  <a:pt x="85216" y="123024"/>
                  <a:pt x="86149" y="121815"/>
                  <a:pt x="85544" y="120225"/>
                </a:cubicBezTo>
                <a:cubicBezTo>
                  <a:pt x="85026" y="118808"/>
                  <a:pt x="85959" y="118186"/>
                  <a:pt x="86927" y="117356"/>
                </a:cubicBezTo>
                <a:cubicBezTo>
                  <a:pt x="88258" y="116233"/>
                  <a:pt x="90314" y="116371"/>
                  <a:pt x="91230" y="115213"/>
                </a:cubicBezTo>
                <a:cubicBezTo>
                  <a:pt x="93096" y="112846"/>
                  <a:pt x="93788" y="109908"/>
                  <a:pt x="93874" y="106866"/>
                </a:cubicBezTo>
                <a:cubicBezTo>
                  <a:pt x="93909" y="105743"/>
                  <a:pt x="93563" y="104637"/>
                  <a:pt x="94635" y="103635"/>
                </a:cubicBezTo>
                <a:cubicBezTo>
                  <a:pt x="95637" y="102650"/>
                  <a:pt x="96432" y="101492"/>
                  <a:pt x="97002" y="100213"/>
                </a:cubicBezTo>
                <a:cubicBezTo>
                  <a:pt x="98350" y="97189"/>
                  <a:pt x="97555" y="95668"/>
                  <a:pt x="93770" y="93404"/>
                </a:cubicBezTo>
                <a:cubicBezTo>
                  <a:pt x="92864" y="92866"/>
                  <a:pt x="92012" y="92178"/>
                  <a:pt x="90923" y="92178"/>
                </a:cubicBezTo>
                <a:cubicBezTo>
                  <a:pt x="90787" y="92178"/>
                  <a:pt x="90648" y="92189"/>
                  <a:pt x="90504" y="92212"/>
                </a:cubicBezTo>
                <a:cubicBezTo>
                  <a:pt x="90375" y="92232"/>
                  <a:pt x="90250" y="92241"/>
                  <a:pt x="90128" y="92241"/>
                </a:cubicBezTo>
                <a:cubicBezTo>
                  <a:pt x="89316" y="92241"/>
                  <a:pt x="88640" y="91827"/>
                  <a:pt x="87964" y="91451"/>
                </a:cubicBezTo>
                <a:cubicBezTo>
                  <a:pt x="86720" y="90760"/>
                  <a:pt x="85423" y="90190"/>
                  <a:pt x="84076" y="89740"/>
                </a:cubicBezTo>
                <a:cubicBezTo>
                  <a:pt x="83419" y="89533"/>
                  <a:pt x="82365" y="89412"/>
                  <a:pt x="82226" y="88306"/>
                </a:cubicBezTo>
                <a:cubicBezTo>
                  <a:pt x="81898" y="85511"/>
                  <a:pt x="80349" y="82231"/>
                  <a:pt x="77208" y="82231"/>
                </a:cubicBezTo>
                <a:cubicBezTo>
                  <a:pt x="77047" y="82231"/>
                  <a:pt x="76883" y="82240"/>
                  <a:pt x="76714" y="82258"/>
                </a:cubicBezTo>
                <a:cubicBezTo>
                  <a:pt x="76610" y="82274"/>
                  <a:pt x="76507" y="82282"/>
                  <a:pt x="76405" y="82282"/>
                </a:cubicBezTo>
                <a:cubicBezTo>
                  <a:pt x="75873" y="82282"/>
                  <a:pt x="75365" y="82061"/>
                  <a:pt x="75003" y="81670"/>
                </a:cubicBezTo>
                <a:cubicBezTo>
                  <a:pt x="73810" y="80478"/>
                  <a:pt x="72722" y="79147"/>
                  <a:pt x="71356" y="78179"/>
                </a:cubicBezTo>
                <a:cubicBezTo>
                  <a:pt x="70652" y="77672"/>
                  <a:pt x="69937" y="76844"/>
                  <a:pt x="68958" y="76844"/>
                </a:cubicBezTo>
                <a:cubicBezTo>
                  <a:pt x="68735" y="76844"/>
                  <a:pt x="68499" y="76887"/>
                  <a:pt x="68246" y="76987"/>
                </a:cubicBezTo>
                <a:cubicBezTo>
                  <a:pt x="68013" y="77081"/>
                  <a:pt x="67785" y="77113"/>
                  <a:pt x="67562" y="77113"/>
                </a:cubicBezTo>
                <a:cubicBezTo>
                  <a:pt x="67089" y="77113"/>
                  <a:pt x="66635" y="76969"/>
                  <a:pt x="66189" y="76969"/>
                </a:cubicBezTo>
                <a:cubicBezTo>
                  <a:pt x="64783" y="76969"/>
                  <a:pt x="63941" y="75706"/>
                  <a:pt x="62605" y="75706"/>
                </a:cubicBezTo>
                <a:cubicBezTo>
                  <a:pt x="62579" y="75706"/>
                  <a:pt x="62552" y="75707"/>
                  <a:pt x="62525" y="75708"/>
                </a:cubicBezTo>
                <a:cubicBezTo>
                  <a:pt x="62280" y="75708"/>
                  <a:pt x="61828" y="76012"/>
                  <a:pt x="61511" y="76012"/>
                </a:cubicBezTo>
                <a:cubicBezTo>
                  <a:pt x="61248" y="76012"/>
                  <a:pt x="61077" y="75802"/>
                  <a:pt x="61195" y="75034"/>
                </a:cubicBezTo>
                <a:cubicBezTo>
                  <a:pt x="61232" y="74788"/>
                  <a:pt x="60883" y="74612"/>
                  <a:pt x="60617" y="74612"/>
                </a:cubicBezTo>
                <a:cubicBezTo>
                  <a:pt x="60509" y="74612"/>
                  <a:pt x="60415" y="74641"/>
                  <a:pt x="60365" y="74706"/>
                </a:cubicBezTo>
                <a:cubicBezTo>
                  <a:pt x="59225" y="76088"/>
                  <a:pt x="57099" y="76071"/>
                  <a:pt x="56166" y="77747"/>
                </a:cubicBezTo>
                <a:cubicBezTo>
                  <a:pt x="55842" y="78325"/>
                  <a:pt x="55457" y="78771"/>
                  <a:pt x="54917" y="78771"/>
                </a:cubicBezTo>
                <a:cubicBezTo>
                  <a:pt x="54649" y="78771"/>
                  <a:pt x="54343" y="78661"/>
                  <a:pt x="53988" y="78404"/>
                </a:cubicBezTo>
                <a:cubicBezTo>
                  <a:pt x="53637" y="78125"/>
                  <a:pt x="53206" y="77982"/>
                  <a:pt x="52772" y="77982"/>
                </a:cubicBezTo>
                <a:cubicBezTo>
                  <a:pt x="52480" y="77982"/>
                  <a:pt x="52186" y="78047"/>
                  <a:pt x="51915" y="78179"/>
                </a:cubicBezTo>
                <a:cubicBezTo>
                  <a:pt x="51373" y="78410"/>
                  <a:pt x="50918" y="78527"/>
                  <a:pt x="50541" y="78527"/>
                </a:cubicBezTo>
                <a:cubicBezTo>
                  <a:pt x="49618" y="78527"/>
                  <a:pt x="49166" y="77825"/>
                  <a:pt x="49080" y="76365"/>
                </a:cubicBezTo>
                <a:cubicBezTo>
                  <a:pt x="49046" y="75397"/>
                  <a:pt x="49184" y="74446"/>
                  <a:pt x="49478" y="73530"/>
                </a:cubicBezTo>
                <a:cubicBezTo>
                  <a:pt x="50012" y="71861"/>
                  <a:pt x="49095" y="70692"/>
                  <a:pt x="47366" y="70692"/>
                </a:cubicBezTo>
                <a:cubicBezTo>
                  <a:pt x="47305" y="70692"/>
                  <a:pt x="47243" y="70693"/>
                  <a:pt x="47179" y="70696"/>
                </a:cubicBezTo>
                <a:cubicBezTo>
                  <a:pt x="46730" y="70714"/>
                  <a:pt x="46281" y="70765"/>
                  <a:pt x="45814" y="70783"/>
                </a:cubicBezTo>
                <a:cubicBezTo>
                  <a:pt x="45755" y="70784"/>
                  <a:pt x="45699" y="70786"/>
                  <a:pt x="45645" y="70786"/>
                </a:cubicBezTo>
                <a:cubicBezTo>
                  <a:pt x="45148" y="70786"/>
                  <a:pt x="44886" y="70683"/>
                  <a:pt x="45088" y="69919"/>
                </a:cubicBezTo>
                <a:cubicBezTo>
                  <a:pt x="45469" y="68484"/>
                  <a:pt x="46143" y="67240"/>
                  <a:pt x="46886" y="65996"/>
                </a:cubicBezTo>
                <a:cubicBezTo>
                  <a:pt x="47214" y="65443"/>
                  <a:pt x="47231" y="64993"/>
                  <a:pt x="46747" y="64613"/>
                </a:cubicBezTo>
                <a:cubicBezTo>
                  <a:pt x="46406" y="64334"/>
                  <a:pt x="45929" y="64209"/>
                  <a:pt x="45417" y="64209"/>
                </a:cubicBezTo>
                <a:cubicBezTo>
                  <a:pt x="44221" y="64209"/>
                  <a:pt x="42833" y="64889"/>
                  <a:pt x="42531" y="65857"/>
                </a:cubicBezTo>
                <a:cubicBezTo>
                  <a:pt x="42161" y="67044"/>
                  <a:pt x="40793" y="67929"/>
                  <a:pt x="39553" y="67929"/>
                </a:cubicBezTo>
                <a:cubicBezTo>
                  <a:pt x="39113" y="67929"/>
                  <a:pt x="38689" y="67817"/>
                  <a:pt x="38331" y="67568"/>
                </a:cubicBezTo>
                <a:cubicBezTo>
                  <a:pt x="36966" y="66601"/>
                  <a:pt x="35998" y="64872"/>
                  <a:pt x="36517" y="63455"/>
                </a:cubicBezTo>
                <a:cubicBezTo>
                  <a:pt x="37571" y="60569"/>
                  <a:pt x="37986" y="56802"/>
                  <a:pt x="41822" y="56093"/>
                </a:cubicBezTo>
                <a:cubicBezTo>
                  <a:pt x="44259" y="55627"/>
                  <a:pt x="46696" y="55299"/>
                  <a:pt x="49167" y="55126"/>
                </a:cubicBezTo>
                <a:cubicBezTo>
                  <a:pt x="49252" y="55120"/>
                  <a:pt x="49338" y="55117"/>
                  <a:pt x="49425" y="55117"/>
                </a:cubicBezTo>
                <a:cubicBezTo>
                  <a:pt x="50819" y="55117"/>
                  <a:pt x="52364" y="55920"/>
                  <a:pt x="51811" y="58133"/>
                </a:cubicBezTo>
                <a:cubicBezTo>
                  <a:pt x="51707" y="58582"/>
                  <a:pt x="52087" y="59204"/>
                  <a:pt x="52329" y="59688"/>
                </a:cubicBezTo>
                <a:cubicBezTo>
                  <a:pt x="52602" y="60250"/>
                  <a:pt x="52992" y="60846"/>
                  <a:pt x="53666" y="60846"/>
                </a:cubicBezTo>
                <a:cubicBezTo>
                  <a:pt x="53675" y="60846"/>
                  <a:pt x="53685" y="60846"/>
                  <a:pt x="53695" y="60846"/>
                </a:cubicBezTo>
                <a:cubicBezTo>
                  <a:pt x="54455" y="60811"/>
                  <a:pt x="54628" y="60085"/>
                  <a:pt x="54852" y="59498"/>
                </a:cubicBezTo>
                <a:cubicBezTo>
                  <a:pt x="55146" y="58703"/>
                  <a:pt x="55146" y="57822"/>
                  <a:pt x="54887" y="57027"/>
                </a:cubicBezTo>
                <a:cubicBezTo>
                  <a:pt x="54127" y="54642"/>
                  <a:pt x="54922" y="53017"/>
                  <a:pt x="57116" y="51894"/>
                </a:cubicBezTo>
                <a:cubicBezTo>
                  <a:pt x="58291" y="51307"/>
                  <a:pt x="59328" y="50442"/>
                  <a:pt x="60469" y="49786"/>
                </a:cubicBezTo>
                <a:cubicBezTo>
                  <a:pt x="62128" y="48818"/>
                  <a:pt x="61575" y="46641"/>
                  <a:pt x="63096" y="45448"/>
                </a:cubicBezTo>
                <a:cubicBezTo>
                  <a:pt x="64720" y="44169"/>
                  <a:pt x="65757" y="42113"/>
                  <a:pt x="68194" y="42061"/>
                </a:cubicBezTo>
                <a:cubicBezTo>
                  <a:pt x="68574" y="42044"/>
                  <a:pt x="69006" y="41888"/>
                  <a:pt x="69075" y="41456"/>
                </a:cubicBezTo>
                <a:cubicBezTo>
                  <a:pt x="69369" y="39711"/>
                  <a:pt x="70924" y="39417"/>
                  <a:pt x="72151" y="38760"/>
                </a:cubicBezTo>
                <a:cubicBezTo>
                  <a:pt x="72321" y="38667"/>
                  <a:pt x="72565" y="38512"/>
                  <a:pt x="72753" y="38512"/>
                </a:cubicBezTo>
                <a:cubicBezTo>
                  <a:pt x="72950" y="38512"/>
                  <a:pt x="73086" y="38680"/>
                  <a:pt x="73015" y="39261"/>
                </a:cubicBezTo>
                <a:cubicBezTo>
                  <a:pt x="72956" y="39796"/>
                  <a:pt x="73330" y="40078"/>
                  <a:pt x="73743" y="40078"/>
                </a:cubicBezTo>
                <a:cubicBezTo>
                  <a:pt x="73931" y="40078"/>
                  <a:pt x="74127" y="40020"/>
                  <a:pt x="74294" y="39901"/>
                </a:cubicBezTo>
                <a:cubicBezTo>
                  <a:pt x="75746" y="38898"/>
                  <a:pt x="77457" y="38501"/>
                  <a:pt x="78995" y="37723"/>
                </a:cubicBezTo>
                <a:cubicBezTo>
                  <a:pt x="79738" y="37326"/>
                  <a:pt x="80291" y="36773"/>
                  <a:pt x="79790" y="35995"/>
                </a:cubicBezTo>
                <a:cubicBezTo>
                  <a:pt x="79597" y="35708"/>
                  <a:pt x="79414" y="35603"/>
                  <a:pt x="79239" y="35603"/>
                </a:cubicBezTo>
                <a:cubicBezTo>
                  <a:pt x="78865" y="35603"/>
                  <a:pt x="78524" y="36083"/>
                  <a:pt x="78183" y="36306"/>
                </a:cubicBezTo>
                <a:cubicBezTo>
                  <a:pt x="77820" y="36545"/>
                  <a:pt x="77447" y="36741"/>
                  <a:pt x="77083" y="36741"/>
                </a:cubicBezTo>
                <a:cubicBezTo>
                  <a:pt x="76789" y="36741"/>
                  <a:pt x="76501" y="36612"/>
                  <a:pt x="76230" y="36272"/>
                </a:cubicBezTo>
                <a:cubicBezTo>
                  <a:pt x="75677" y="35563"/>
                  <a:pt x="76126" y="35148"/>
                  <a:pt x="76731" y="34751"/>
                </a:cubicBezTo>
                <a:cubicBezTo>
                  <a:pt x="77318" y="34371"/>
                  <a:pt x="77284" y="33818"/>
                  <a:pt x="77025" y="33196"/>
                </a:cubicBezTo>
                <a:cubicBezTo>
                  <a:pt x="76921" y="32919"/>
                  <a:pt x="76161" y="33023"/>
                  <a:pt x="76593" y="32643"/>
                </a:cubicBezTo>
                <a:cubicBezTo>
                  <a:pt x="76708" y="32536"/>
                  <a:pt x="76805" y="32492"/>
                  <a:pt x="76888" y="32492"/>
                </a:cubicBezTo>
                <a:cubicBezTo>
                  <a:pt x="77143" y="32492"/>
                  <a:pt x="77279" y="32892"/>
                  <a:pt x="77474" y="33126"/>
                </a:cubicBezTo>
                <a:cubicBezTo>
                  <a:pt x="77830" y="33563"/>
                  <a:pt x="78559" y="33892"/>
                  <a:pt x="79019" y="33892"/>
                </a:cubicBezTo>
                <a:cubicBezTo>
                  <a:pt x="79251" y="33892"/>
                  <a:pt x="79415" y="33808"/>
                  <a:pt x="79427" y="33610"/>
                </a:cubicBezTo>
                <a:cubicBezTo>
                  <a:pt x="79485" y="32639"/>
                  <a:pt x="79866" y="32465"/>
                  <a:pt x="80317" y="32465"/>
                </a:cubicBezTo>
                <a:cubicBezTo>
                  <a:pt x="80569" y="32465"/>
                  <a:pt x="80843" y="32519"/>
                  <a:pt x="81095" y="32519"/>
                </a:cubicBezTo>
                <a:cubicBezTo>
                  <a:pt x="81194" y="32519"/>
                  <a:pt x="81290" y="32511"/>
                  <a:pt x="81380" y="32487"/>
                </a:cubicBezTo>
                <a:cubicBezTo>
                  <a:pt x="81894" y="32340"/>
                  <a:pt x="82271" y="31830"/>
                  <a:pt x="82830" y="31830"/>
                </a:cubicBezTo>
                <a:cubicBezTo>
                  <a:pt x="82928" y="31830"/>
                  <a:pt x="83031" y="31846"/>
                  <a:pt x="83142" y="31882"/>
                </a:cubicBezTo>
                <a:cubicBezTo>
                  <a:pt x="82658" y="32470"/>
                  <a:pt x="82192" y="33075"/>
                  <a:pt x="81708" y="33679"/>
                </a:cubicBezTo>
                <a:cubicBezTo>
                  <a:pt x="81604" y="33766"/>
                  <a:pt x="81483" y="33835"/>
                  <a:pt x="81362" y="33904"/>
                </a:cubicBezTo>
                <a:cubicBezTo>
                  <a:pt x="81034" y="34129"/>
                  <a:pt x="80775" y="34423"/>
                  <a:pt x="80878" y="34872"/>
                </a:cubicBezTo>
                <a:cubicBezTo>
                  <a:pt x="80999" y="35304"/>
                  <a:pt x="81380" y="35252"/>
                  <a:pt x="81673" y="35425"/>
                </a:cubicBezTo>
                <a:cubicBezTo>
                  <a:pt x="81973" y="35596"/>
                  <a:pt x="82292" y="35648"/>
                  <a:pt x="82615" y="35648"/>
                </a:cubicBezTo>
                <a:cubicBezTo>
                  <a:pt x="83130" y="35648"/>
                  <a:pt x="83658" y="35514"/>
                  <a:pt x="84141" y="35514"/>
                </a:cubicBezTo>
                <a:cubicBezTo>
                  <a:pt x="84489" y="35514"/>
                  <a:pt x="84814" y="35584"/>
                  <a:pt x="85095" y="35822"/>
                </a:cubicBezTo>
                <a:cubicBezTo>
                  <a:pt x="85535" y="36187"/>
                  <a:pt x="85875" y="36332"/>
                  <a:pt x="86134" y="36332"/>
                </a:cubicBezTo>
                <a:cubicBezTo>
                  <a:pt x="86710" y="36332"/>
                  <a:pt x="86887" y="35618"/>
                  <a:pt x="86875" y="35010"/>
                </a:cubicBezTo>
                <a:cubicBezTo>
                  <a:pt x="86858" y="34215"/>
                  <a:pt x="87601" y="32729"/>
                  <a:pt x="85665" y="32625"/>
                </a:cubicBezTo>
                <a:cubicBezTo>
                  <a:pt x="84991" y="32591"/>
                  <a:pt x="85130" y="31986"/>
                  <a:pt x="85596" y="31485"/>
                </a:cubicBezTo>
                <a:cubicBezTo>
                  <a:pt x="87186" y="29791"/>
                  <a:pt x="86650" y="27527"/>
                  <a:pt x="84508" y="26767"/>
                </a:cubicBezTo>
                <a:cubicBezTo>
                  <a:pt x="84006" y="26594"/>
                  <a:pt x="83557" y="26214"/>
                  <a:pt x="83661" y="25834"/>
                </a:cubicBezTo>
                <a:cubicBezTo>
                  <a:pt x="83972" y="24503"/>
                  <a:pt x="83039" y="23432"/>
                  <a:pt x="83090" y="22170"/>
                </a:cubicBezTo>
                <a:cubicBezTo>
                  <a:pt x="83108" y="21773"/>
                  <a:pt x="83073" y="21375"/>
                  <a:pt x="82624" y="21220"/>
                </a:cubicBezTo>
                <a:cubicBezTo>
                  <a:pt x="82529" y="21188"/>
                  <a:pt x="82437" y="21174"/>
                  <a:pt x="82348" y="21174"/>
                </a:cubicBezTo>
                <a:cubicBezTo>
                  <a:pt x="82049" y="21174"/>
                  <a:pt x="81787" y="21339"/>
                  <a:pt x="81587" y="21565"/>
                </a:cubicBezTo>
                <a:cubicBezTo>
                  <a:pt x="81086" y="22135"/>
                  <a:pt x="80464" y="22602"/>
                  <a:pt x="79755" y="22913"/>
                </a:cubicBezTo>
                <a:cubicBezTo>
                  <a:pt x="79583" y="22995"/>
                  <a:pt x="79411" y="23071"/>
                  <a:pt x="79247" y="23071"/>
                </a:cubicBezTo>
                <a:cubicBezTo>
                  <a:pt x="79097" y="23071"/>
                  <a:pt x="78954" y="23008"/>
                  <a:pt x="78822" y="22827"/>
                </a:cubicBezTo>
                <a:cubicBezTo>
                  <a:pt x="78563" y="22498"/>
                  <a:pt x="78753" y="22274"/>
                  <a:pt x="78960" y="22015"/>
                </a:cubicBezTo>
                <a:cubicBezTo>
                  <a:pt x="79496" y="21254"/>
                  <a:pt x="79254" y="20736"/>
                  <a:pt x="78459" y="20338"/>
                </a:cubicBezTo>
                <a:cubicBezTo>
                  <a:pt x="78131" y="20165"/>
                  <a:pt x="77837" y="19941"/>
                  <a:pt x="77578" y="19664"/>
                </a:cubicBezTo>
                <a:cubicBezTo>
                  <a:pt x="77168" y="19146"/>
                  <a:pt x="76356" y="18913"/>
                  <a:pt x="75491" y="18913"/>
                </a:cubicBezTo>
                <a:cubicBezTo>
                  <a:pt x="74278" y="18913"/>
                  <a:pt x="72961" y="19371"/>
                  <a:pt x="72497" y="20148"/>
                </a:cubicBezTo>
                <a:cubicBezTo>
                  <a:pt x="72065" y="20874"/>
                  <a:pt x="71788" y="21824"/>
                  <a:pt x="70803" y="22170"/>
                </a:cubicBezTo>
                <a:cubicBezTo>
                  <a:pt x="70354" y="22326"/>
                  <a:pt x="70043" y="22792"/>
                  <a:pt x="70337" y="23276"/>
                </a:cubicBezTo>
                <a:cubicBezTo>
                  <a:pt x="71356" y="25004"/>
                  <a:pt x="70043" y="25488"/>
                  <a:pt x="68902" y="26024"/>
                </a:cubicBezTo>
                <a:cubicBezTo>
                  <a:pt x="67693" y="26577"/>
                  <a:pt x="66241" y="26801"/>
                  <a:pt x="66345" y="28685"/>
                </a:cubicBezTo>
                <a:cubicBezTo>
                  <a:pt x="66379" y="29117"/>
                  <a:pt x="65895" y="29601"/>
                  <a:pt x="65584" y="30016"/>
                </a:cubicBezTo>
                <a:cubicBezTo>
                  <a:pt x="65442" y="30197"/>
                  <a:pt x="65232" y="30465"/>
                  <a:pt x="64983" y="30465"/>
                </a:cubicBezTo>
                <a:cubicBezTo>
                  <a:pt x="64899" y="30465"/>
                  <a:pt x="64811" y="30435"/>
                  <a:pt x="64720" y="30361"/>
                </a:cubicBezTo>
                <a:cubicBezTo>
                  <a:pt x="64409" y="30120"/>
                  <a:pt x="64288" y="29705"/>
                  <a:pt x="64409" y="29342"/>
                </a:cubicBezTo>
                <a:cubicBezTo>
                  <a:pt x="64893" y="27596"/>
                  <a:pt x="65083" y="25989"/>
                  <a:pt x="62508" y="25903"/>
                </a:cubicBezTo>
                <a:cubicBezTo>
                  <a:pt x="62249" y="25903"/>
                  <a:pt x="61938" y="25644"/>
                  <a:pt x="61748" y="25436"/>
                </a:cubicBezTo>
                <a:cubicBezTo>
                  <a:pt x="61084" y="24759"/>
                  <a:pt x="60400" y="24243"/>
                  <a:pt x="59552" y="24243"/>
                </a:cubicBezTo>
                <a:cubicBezTo>
                  <a:pt x="59252" y="24243"/>
                  <a:pt x="58932" y="24307"/>
                  <a:pt x="58585" y="24451"/>
                </a:cubicBezTo>
                <a:cubicBezTo>
                  <a:pt x="58566" y="24457"/>
                  <a:pt x="58545" y="24459"/>
                  <a:pt x="58523" y="24459"/>
                </a:cubicBezTo>
                <a:cubicBezTo>
                  <a:pt x="58409" y="24459"/>
                  <a:pt x="58269" y="24394"/>
                  <a:pt x="58153" y="24365"/>
                </a:cubicBezTo>
                <a:cubicBezTo>
                  <a:pt x="58758" y="23501"/>
                  <a:pt x="57687" y="22429"/>
                  <a:pt x="58827" y="21462"/>
                </a:cubicBezTo>
                <a:cubicBezTo>
                  <a:pt x="61800" y="18990"/>
                  <a:pt x="65757" y="18558"/>
                  <a:pt x="68781" y="16294"/>
                </a:cubicBezTo>
                <a:lnTo>
                  <a:pt x="69455" y="15828"/>
                </a:lnTo>
                <a:cubicBezTo>
                  <a:pt x="70337" y="15586"/>
                  <a:pt x="71218" y="15206"/>
                  <a:pt x="72117" y="15119"/>
                </a:cubicBezTo>
                <a:cubicBezTo>
                  <a:pt x="74346" y="14912"/>
                  <a:pt x="75331" y="13910"/>
                  <a:pt x="75262" y="11767"/>
                </a:cubicBezTo>
                <a:cubicBezTo>
                  <a:pt x="75262" y="11596"/>
                  <a:pt x="75299" y="11543"/>
                  <a:pt x="75353" y="11543"/>
                </a:cubicBezTo>
                <a:cubicBezTo>
                  <a:pt x="75441" y="11543"/>
                  <a:pt x="75574" y="11687"/>
                  <a:pt x="75659" y="11698"/>
                </a:cubicBezTo>
                <a:cubicBezTo>
                  <a:pt x="76835" y="11749"/>
                  <a:pt x="77733" y="12683"/>
                  <a:pt x="78943" y="12752"/>
                </a:cubicBezTo>
                <a:cubicBezTo>
                  <a:pt x="79461" y="12769"/>
                  <a:pt x="79945" y="13391"/>
                  <a:pt x="80412" y="13789"/>
                </a:cubicBezTo>
                <a:cubicBezTo>
                  <a:pt x="80395" y="13944"/>
                  <a:pt x="80325" y="14082"/>
                  <a:pt x="80204" y="14203"/>
                </a:cubicBezTo>
                <a:cubicBezTo>
                  <a:pt x="79099" y="14649"/>
                  <a:pt x="78211" y="15599"/>
                  <a:pt x="76924" y="15599"/>
                </a:cubicBezTo>
                <a:cubicBezTo>
                  <a:pt x="76763" y="15599"/>
                  <a:pt x="76595" y="15584"/>
                  <a:pt x="76420" y="15551"/>
                </a:cubicBezTo>
                <a:cubicBezTo>
                  <a:pt x="76325" y="15534"/>
                  <a:pt x="76229" y="15525"/>
                  <a:pt x="76135" y="15525"/>
                </a:cubicBezTo>
                <a:cubicBezTo>
                  <a:pt x="75478" y="15525"/>
                  <a:pt x="74895" y="15947"/>
                  <a:pt x="74985" y="16778"/>
                </a:cubicBezTo>
                <a:cubicBezTo>
                  <a:pt x="75041" y="17437"/>
                  <a:pt x="75422" y="17620"/>
                  <a:pt x="75866" y="17620"/>
                </a:cubicBezTo>
                <a:cubicBezTo>
                  <a:pt x="76109" y="17620"/>
                  <a:pt x="76372" y="17565"/>
                  <a:pt x="76610" y="17504"/>
                </a:cubicBezTo>
                <a:cubicBezTo>
                  <a:pt x="76822" y="17451"/>
                  <a:pt x="77015" y="17425"/>
                  <a:pt x="77193" y="17425"/>
                </a:cubicBezTo>
                <a:cubicBezTo>
                  <a:pt x="77828" y="17425"/>
                  <a:pt x="78286" y="17750"/>
                  <a:pt x="78839" y="18316"/>
                </a:cubicBezTo>
                <a:cubicBezTo>
                  <a:pt x="79617" y="19094"/>
                  <a:pt x="80723" y="19612"/>
                  <a:pt x="81794" y="19993"/>
                </a:cubicBezTo>
                <a:cubicBezTo>
                  <a:pt x="81906" y="20034"/>
                  <a:pt x="82005" y="20053"/>
                  <a:pt x="82094" y="20053"/>
                </a:cubicBezTo>
                <a:cubicBezTo>
                  <a:pt x="82595" y="20053"/>
                  <a:pt x="82747" y="19445"/>
                  <a:pt x="82762" y="18887"/>
                </a:cubicBezTo>
                <a:cubicBezTo>
                  <a:pt x="82805" y="18878"/>
                  <a:pt x="82849" y="18874"/>
                  <a:pt x="82892" y="18874"/>
                </a:cubicBezTo>
                <a:cubicBezTo>
                  <a:pt x="82935" y="18874"/>
                  <a:pt x="82978" y="18878"/>
                  <a:pt x="83021" y="18887"/>
                </a:cubicBezTo>
                <a:cubicBezTo>
                  <a:pt x="83375" y="18985"/>
                  <a:pt x="83662" y="19030"/>
                  <a:pt x="83892" y="19030"/>
                </a:cubicBezTo>
                <a:cubicBezTo>
                  <a:pt x="85038" y="19030"/>
                  <a:pt x="84816" y="17932"/>
                  <a:pt x="84629" y="16882"/>
                </a:cubicBezTo>
                <a:cubicBezTo>
                  <a:pt x="84577" y="16588"/>
                  <a:pt x="84404" y="16122"/>
                  <a:pt x="84525" y="16018"/>
                </a:cubicBezTo>
                <a:cubicBezTo>
                  <a:pt x="84606" y="15948"/>
                  <a:pt x="84680" y="15920"/>
                  <a:pt x="84749" y="15920"/>
                </a:cubicBezTo>
                <a:cubicBezTo>
                  <a:pt x="84985" y="15920"/>
                  <a:pt x="85161" y="16252"/>
                  <a:pt x="85389" y="16346"/>
                </a:cubicBezTo>
                <a:cubicBezTo>
                  <a:pt x="85637" y="16436"/>
                  <a:pt x="85876" y="16474"/>
                  <a:pt x="86110" y="16474"/>
                </a:cubicBezTo>
                <a:cubicBezTo>
                  <a:pt x="86771" y="16474"/>
                  <a:pt x="87381" y="16174"/>
                  <a:pt x="87981" y="15931"/>
                </a:cubicBezTo>
                <a:cubicBezTo>
                  <a:pt x="88344" y="15793"/>
                  <a:pt x="88500" y="15275"/>
                  <a:pt x="88258" y="15033"/>
                </a:cubicBezTo>
                <a:cubicBezTo>
                  <a:pt x="87065" y="13754"/>
                  <a:pt x="85976" y="12406"/>
                  <a:pt x="84819" y="11110"/>
                </a:cubicBezTo>
                <a:cubicBezTo>
                  <a:pt x="84162" y="10350"/>
                  <a:pt x="83160" y="9779"/>
                  <a:pt x="82537" y="8915"/>
                </a:cubicBezTo>
                <a:cubicBezTo>
                  <a:pt x="82209" y="8379"/>
                  <a:pt x="81639" y="8034"/>
                  <a:pt x="81017" y="7999"/>
                </a:cubicBezTo>
                <a:cubicBezTo>
                  <a:pt x="80983" y="7995"/>
                  <a:pt x="80950" y="7994"/>
                  <a:pt x="80916" y="7994"/>
                </a:cubicBezTo>
                <a:cubicBezTo>
                  <a:pt x="80688" y="7994"/>
                  <a:pt x="80453" y="8074"/>
                  <a:pt x="80228" y="8074"/>
                </a:cubicBezTo>
                <a:cubicBezTo>
                  <a:pt x="80056" y="8074"/>
                  <a:pt x="79890" y="8027"/>
                  <a:pt x="79738" y="7861"/>
                </a:cubicBezTo>
                <a:cubicBezTo>
                  <a:pt x="80170" y="7757"/>
                  <a:pt x="80602" y="7654"/>
                  <a:pt x="81017" y="7585"/>
                </a:cubicBezTo>
                <a:cubicBezTo>
                  <a:pt x="81518" y="7481"/>
                  <a:pt x="82192" y="7567"/>
                  <a:pt x="82226" y="6859"/>
                </a:cubicBezTo>
                <a:cubicBezTo>
                  <a:pt x="82278" y="6202"/>
                  <a:pt x="81673" y="6167"/>
                  <a:pt x="81207" y="6046"/>
                </a:cubicBezTo>
                <a:cubicBezTo>
                  <a:pt x="81086" y="6012"/>
                  <a:pt x="80948" y="5960"/>
                  <a:pt x="80844" y="5891"/>
                </a:cubicBezTo>
                <a:cubicBezTo>
                  <a:pt x="80958" y="5878"/>
                  <a:pt x="81101" y="5837"/>
                  <a:pt x="81223" y="5837"/>
                </a:cubicBezTo>
                <a:cubicBezTo>
                  <a:pt x="81267" y="5837"/>
                  <a:pt x="81309" y="5843"/>
                  <a:pt x="81345" y="5856"/>
                </a:cubicBezTo>
                <a:cubicBezTo>
                  <a:pt x="81816" y="6065"/>
                  <a:pt x="82272" y="6151"/>
                  <a:pt x="82714" y="6151"/>
                </a:cubicBezTo>
                <a:cubicBezTo>
                  <a:pt x="83993" y="6151"/>
                  <a:pt x="85157" y="5437"/>
                  <a:pt x="86236" y="4923"/>
                </a:cubicBezTo>
                <a:cubicBezTo>
                  <a:pt x="89182" y="3528"/>
                  <a:pt x="92334" y="3094"/>
                  <a:pt x="95401" y="2235"/>
                </a:cubicBezTo>
                <a:lnTo>
                  <a:pt x="95401" y="2235"/>
                </a:lnTo>
                <a:cubicBezTo>
                  <a:pt x="93986" y="3267"/>
                  <a:pt x="92263" y="3834"/>
                  <a:pt x="90504" y="3834"/>
                </a:cubicBezTo>
                <a:cubicBezTo>
                  <a:pt x="90401" y="3834"/>
                  <a:pt x="90295" y="3831"/>
                  <a:pt x="90191" y="3831"/>
                </a:cubicBezTo>
                <a:cubicBezTo>
                  <a:pt x="89827" y="3831"/>
                  <a:pt x="89479" y="3873"/>
                  <a:pt x="89277" y="4249"/>
                </a:cubicBezTo>
                <a:cubicBezTo>
                  <a:pt x="89018" y="4802"/>
                  <a:pt x="89467" y="5113"/>
                  <a:pt x="89744" y="5528"/>
                </a:cubicBezTo>
                <a:cubicBezTo>
                  <a:pt x="90251" y="6307"/>
                  <a:pt x="90887" y="6586"/>
                  <a:pt x="91608" y="6586"/>
                </a:cubicBezTo>
                <a:cubicBezTo>
                  <a:pt x="91943" y="6586"/>
                  <a:pt x="92297" y="6525"/>
                  <a:pt x="92664" y="6427"/>
                </a:cubicBezTo>
                <a:cubicBezTo>
                  <a:pt x="93037" y="6322"/>
                  <a:pt x="93404" y="6272"/>
                  <a:pt x="93755" y="6272"/>
                </a:cubicBezTo>
                <a:cubicBezTo>
                  <a:pt x="95314" y="6272"/>
                  <a:pt x="96561" y="7243"/>
                  <a:pt x="96518" y="8639"/>
                </a:cubicBezTo>
                <a:cubicBezTo>
                  <a:pt x="96501" y="9123"/>
                  <a:pt x="96000" y="9710"/>
                  <a:pt x="96155" y="10073"/>
                </a:cubicBezTo>
                <a:cubicBezTo>
                  <a:pt x="96656" y="11300"/>
                  <a:pt x="95758" y="12302"/>
                  <a:pt x="95378" y="13045"/>
                </a:cubicBezTo>
                <a:cubicBezTo>
                  <a:pt x="94393" y="15016"/>
                  <a:pt x="93649" y="16709"/>
                  <a:pt x="95412" y="18541"/>
                </a:cubicBezTo>
                <a:cubicBezTo>
                  <a:pt x="95602" y="18714"/>
                  <a:pt x="95723" y="18938"/>
                  <a:pt x="95758" y="19180"/>
                </a:cubicBezTo>
                <a:cubicBezTo>
                  <a:pt x="95810" y="21358"/>
                  <a:pt x="97901" y="20788"/>
                  <a:pt x="99007" y="21479"/>
                </a:cubicBezTo>
                <a:cubicBezTo>
                  <a:pt x="99192" y="21597"/>
                  <a:pt x="99367" y="21648"/>
                  <a:pt x="99531" y="21648"/>
                </a:cubicBezTo>
                <a:cubicBezTo>
                  <a:pt x="100207" y="21648"/>
                  <a:pt x="100708" y="20784"/>
                  <a:pt x="101098" y="20200"/>
                </a:cubicBezTo>
                <a:cubicBezTo>
                  <a:pt x="102256" y="18472"/>
                  <a:pt x="104088" y="17055"/>
                  <a:pt x="105729" y="16536"/>
                </a:cubicBezTo>
                <a:cubicBezTo>
                  <a:pt x="109220" y="15396"/>
                  <a:pt x="112486" y="13547"/>
                  <a:pt x="116254" y="13115"/>
                </a:cubicBezTo>
                <a:cubicBezTo>
                  <a:pt x="117965" y="12907"/>
                  <a:pt x="119935" y="12320"/>
                  <a:pt x="120021" y="9883"/>
                </a:cubicBezTo>
                <a:cubicBezTo>
                  <a:pt x="120021" y="9693"/>
                  <a:pt x="120349" y="9485"/>
                  <a:pt x="120557" y="9330"/>
                </a:cubicBezTo>
                <a:cubicBezTo>
                  <a:pt x="121663" y="8552"/>
                  <a:pt x="123132" y="8034"/>
                  <a:pt x="122631" y="6202"/>
                </a:cubicBezTo>
                <a:cubicBezTo>
                  <a:pt x="122594" y="6055"/>
                  <a:pt x="122626" y="6020"/>
                  <a:pt x="122682" y="6020"/>
                </a:cubicBezTo>
                <a:cubicBezTo>
                  <a:pt x="122731" y="6020"/>
                  <a:pt x="122799" y="6046"/>
                  <a:pt x="122855" y="6046"/>
                </a:cubicBezTo>
                <a:cubicBezTo>
                  <a:pt x="122928" y="6051"/>
                  <a:pt x="122998" y="6053"/>
                  <a:pt x="123064" y="6053"/>
                </a:cubicBezTo>
                <a:cubicBezTo>
                  <a:pt x="124269" y="6053"/>
                  <a:pt x="124381" y="5321"/>
                  <a:pt x="123840" y="4387"/>
                </a:cubicBezTo>
                <a:cubicBezTo>
                  <a:pt x="123581" y="3921"/>
                  <a:pt x="123875" y="3955"/>
                  <a:pt x="124048" y="3817"/>
                </a:cubicBezTo>
                <a:cubicBezTo>
                  <a:pt x="125240" y="2867"/>
                  <a:pt x="126640" y="2728"/>
                  <a:pt x="128092" y="2659"/>
                </a:cubicBezTo>
                <a:cubicBezTo>
                  <a:pt x="128575" y="2625"/>
                  <a:pt x="129180" y="2521"/>
                  <a:pt x="129249" y="1934"/>
                </a:cubicBezTo>
                <a:cubicBezTo>
                  <a:pt x="129301" y="1363"/>
                  <a:pt x="128714" y="1242"/>
                  <a:pt x="128299" y="1190"/>
                </a:cubicBezTo>
                <a:cubicBezTo>
                  <a:pt x="125707" y="948"/>
                  <a:pt x="123132" y="430"/>
                  <a:pt x="120557" y="171"/>
                </a:cubicBezTo>
                <a:cubicBezTo>
                  <a:pt x="119360" y="50"/>
                  <a:pt x="118163" y="0"/>
                  <a:pt x="116966" y="0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6" name="Google Shape;576;p51"/>
          <p:cNvSpPr/>
          <p:nvPr/>
        </p:nvSpPr>
        <p:spPr>
          <a:xfrm>
            <a:off x="1164603" y="1779519"/>
            <a:ext cx="216750" cy="67271"/>
          </a:xfrm>
          <a:custGeom>
            <a:rect b="b" l="l" r="r" t="t"/>
            <a:pathLst>
              <a:path extrusionOk="0" h="3667" w="11320">
                <a:moveTo>
                  <a:pt x="6214" y="0"/>
                </a:moveTo>
                <a:cubicBezTo>
                  <a:pt x="5926" y="0"/>
                  <a:pt x="5584" y="48"/>
                  <a:pt x="5219" y="71"/>
                </a:cubicBezTo>
                <a:cubicBezTo>
                  <a:pt x="5082" y="56"/>
                  <a:pt x="4943" y="49"/>
                  <a:pt x="4804" y="49"/>
                </a:cubicBezTo>
                <a:cubicBezTo>
                  <a:pt x="3493" y="49"/>
                  <a:pt x="2115" y="667"/>
                  <a:pt x="709" y="1073"/>
                </a:cubicBezTo>
                <a:cubicBezTo>
                  <a:pt x="432" y="1177"/>
                  <a:pt x="208" y="1401"/>
                  <a:pt x="69" y="1678"/>
                </a:cubicBezTo>
                <a:cubicBezTo>
                  <a:pt x="0" y="1781"/>
                  <a:pt x="242" y="2213"/>
                  <a:pt x="363" y="2231"/>
                </a:cubicBezTo>
                <a:cubicBezTo>
                  <a:pt x="2163" y="2438"/>
                  <a:pt x="3786" y="3667"/>
                  <a:pt x="5640" y="3667"/>
                </a:cubicBezTo>
                <a:cubicBezTo>
                  <a:pt x="6100" y="3667"/>
                  <a:pt x="6574" y="3591"/>
                  <a:pt x="7068" y="3406"/>
                </a:cubicBezTo>
                <a:cubicBezTo>
                  <a:pt x="7396" y="3281"/>
                  <a:pt x="7767" y="3236"/>
                  <a:pt x="8142" y="3236"/>
                </a:cubicBezTo>
                <a:cubicBezTo>
                  <a:pt x="8439" y="3236"/>
                  <a:pt x="8738" y="3264"/>
                  <a:pt x="9021" y="3302"/>
                </a:cubicBezTo>
                <a:cubicBezTo>
                  <a:pt x="9277" y="3340"/>
                  <a:pt x="9523" y="3370"/>
                  <a:pt x="9759" y="3370"/>
                </a:cubicBezTo>
                <a:cubicBezTo>
                  <a:pt x="10271" y="3370"/>
                  <a:pt x="10728" y="3229"/>
                  <a:pt x="11095" y="2732"/>
                </a:cubicBezTo>
                <a:cubicBezTo>
                  <a:pt x="11320" y="2473"/>
                  <a:pt x="11268" y="2075"/>
                  <a:pt x="10991" y="1885"/>
                </a:cubicBezTo>
                <a:cubicBezTo>
                  <a:pt x="10479" y="1524"/>
                  <a:pt x="10006" y="1077"/>
                  <a:pt x="9430" y="1077"/>
                </a:cubicBezTo>
                <a:cubicBezTo>
                  <a:pt x="9151" y="1077"/>
                  <a:pt x="8847" y="1182"/>
                  <a:pt x="8503" y="1453"/>
                </a:cubicBezTo>
                <a:cubicBezTo>
                  <a:pt x="8280" y="1626"/>
                  <a:pt x="7919" y="1737"/>
                  <a:pt x="7612" y="1737"/>
                </a:cubicBezTo>
                <a:cubicBezTo>
                  <a:pt x="7277" y="1737"/>
                  <a:pt x="7006" y="1605"/>
                  <a:pt x="7051" y="1280"/>
                </a:cubicBezTo>
                <a:cubicBezTo>
                  <a:pt x="7179" y="207"/>
                  <a:pt x="6812" y="0"/>
                  <a:pt x="6214" y="0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7" name="Google Shape;577;p51"/>
          <p:cNvSpPr/>
          <p:nvPr/>
        </p:nvSpPr>
        <p:spPr>
          <a:xfrm>
            <a:off x="2361782" y="1976361"/>
            <a:ext cx="163481" cy="70133"/>
          </a:xfrm>
          <a:custGeom>
            <a:rect b="b" l="l" r="r" t="t"/>
            <a:pathLst>
              <a:path extrusionOk="0" h="3823" w="8538">
                <a:moveTo>
                  <a:pt x="6155" y="1"/>
                </a:moveTo>
                <a:cubicBezTo>
                  <a:pt x="6054" y="1"/>
                  <a:pt x="5950" y="7"/>
                  <a:pt x="5842" y="20"/>
                </a:cubicBezTo>
                <a:cubicBezTo>
                  <a:pt x="4846" y="139"/>
                  <a:pt x="3874" y="469"/>
                  <a:pt x="2859" y="469"/>
                </a:cubicBezTo>
                <a:cubicBezTo>
                  <a:pt x="2396" y="469"/>
                  <a:pt x="1923" y="400"/>
                  <a:pt x="1435" y="211"/>
                </a:cubicBezTo>
                <a:cubicBezTo>
                  <a:pt x="1292" y="150"/>
                  <a:pt x="1133" y="113"/>
                  <a:pt x="974" y="113"/>
                </a:cubicBezTo>
                <a:cubicBezTo>
                  <a:pt x="501" y="113"/>
                  <a:pt x="35" y="441"/>
                  <a:pt x="35" y="1438"/>
                </a:cubicBezTo>
                <a:cubicBezTo>
                  <a:pt x="1" y="3771"/>
                  <a:pt x="1573" y="3580"/>
                  <a:pt x="3025" y="3822"/>
                </a:cubicBezTo>
                <a:cubicBezTo>
                  <a:pt x="4338" y="3753"/>
                  <a:pt x="5617" y="3408"/>
                  <a:pt x="6792" y="2837"/>
                </a:cubicBezTo>
                <a:cubicBezTo>
                  <a:pt x="7415" y="2526"/>
                  <a:pt x="8538" y="2474"/>
                  <a:pt x="8192" y="1541"/>
                </a:cubicBezTo>
                <a:cubicBezTo>
                  <a:pt x="7892" y="720"/>
                  <a:pt x="7218" y="1"/>
                  <a:pt x="6155" y="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" name="Google Shape;578;p51"/>
          <p:cNvSpPr/>
          <p:nvPr/>
        </p:nvSpPr>
        <p:spPr>
          <a:xfrm>
            <a:off x="1066319" y="2849308"/>
            <a:ext cx="201872" cy="82993"/>
          </a:xfrm>
          <a:custGeom>
            <a:rect b="b" l="l" r="r" t="t"/>
            <a:pathLst>
              <a:path extrusionOk="0" h="4524" w="10543">
                <a:moveTo>
                  <a:pt x="3451" y="1"/>
                </a:moveTo>
                <a:cubicBezTo>
                  <a:pt x="2445" y="1"/>
                  <a:pt x="1486" y="228"/>
                  <a:pt x="761" y="702"/>
                </a:cubicBezTo>
                <a:cubicBezTo>
                  <a:pt x="398" y="927"/>
                  <a:pt x="1" y="1186"/>
                  <a:pt x="243" y="1687"/>
                </a:cubicBezTo>
                <a:cubicBezTo>
                  <a:pt x="390" y="1972"/>
                  <a:pt x="609" y="2083"/>
                  <a:pt x="855" y="2083"/>
                </a:cubicBezTo>
                <a:cubicBezTo>
                  <a:pt x="1012" y="2083"/>
                  <a:pt x="1180" y="2038"/>
                  <a:pt x="1349" y="1964"/>
                </a:cubicBezTo>
                <a:cubicBezTo>
                  <a:pt x="1677" y="1828"/>
                  <a:pt x="1990" y="1776"/>
                  <a:pt x="2298" y="1776"/>
                </a:cubicBezTo>
                <a:cubicBezTo>
                  <a:pt x="2932" y="1776"/>
                  <a:pt x="3543" y="1997"/>
                  <a:pt x="4217" y="2171"/>
                </a:cubicBezTo>
                <a:cubicBezTo>
                  <a:pt x="5708" y="2540"/>
                  <a:pt x="6405" y="4523"/>
                  <a:pt x="7868" y="4523"/>
                </a:cubicBezTo>
                <a:cubicBezTo>
                  <a:pt x="8118" y="4523"/>
                  <a:pt x="8391" y="4465"/>
                  <a:pt x="8693" y="4332"/>
                </a:cubicBezTo>
                <a:cubicBezTo>
                  <a:pt x="8824" y="4337"/>
                  <a:pt x="8947" y="4340"/>
                  <a:pt x="9062" y="4340"/>
                </a:cubicBezTo>
                <a:cubicBezTo>
                  <a:pt x="10032" y="4340"/>
                  <a:pt x="10475" y="4144"/>
                  <a:pt x="10491" y="3727"/>
                </a:cubicBezTo>
                <a:cubicBezTo>
                  <a:pt x="10542" y="2897"/>
                  <a:pt x="9817" y="2724"/>
                  <a:pt x="9264" y="2517"/>
                </a:cubicBezTo>
                <a:cubicBezTo>
                  <a:pt x="8711" y="2292"/>
                  <a:pt x="8209" y="1964"/>
                  <a:pt x="7777" y="1567"/>
                </a:cubicBezTo>
                <a:cubicBezTo>
                  <a:pt x="6685" y="547"/>
                  <a:pt x="5011" y="1"/>
                  <a:pt x="3451" y="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9" name="Google Shape;579;p51"/>
          <p:cNvSpPr/>
          <p:nvPr/>
        </p:nvSpPr>
        <p:spPr>
          <a:xfrm>
            <a:off x="1393914" y="1756936"/>
            <a:ext cx="124095" cy="82204"/>
          </a:xfrm>
          <a:custGeom>
            <a:rect b="b" l="l" r="r" t="t"/>
            <a:pathLst>
              <a:path extrusionOk="0" h="4481" w="6481">
                <a:moveTo>
                  <a:pt x="4294" y="0"/>
                </a:moveTo>
                <a:cubicBezTo>
                  <a:pt x="4062" y="0"/>
                  <a:pt x="3818" y="44"/>
                  <a:pt x="3560" y="144"/>
                </a:cubicBezTo>
                <a:cubicBezTo>
                  <a:pt x="3094" y="317"/>
                  <a:pt x="2593" y="541"/>
                  <a:pt x="2886" y="1198"/>
                </a:cubicBezTo>
                <a:cubicBezTo>
                  <a:pt x="3042" y="1509"/>
                  <a:pt x="3232" y="1820"/>
                  <a:pt x="3457" y="2114"/>
                </a:cubicBezTo>
                <a:cubicBezTo>
                  <a:pt x="3147" y="2260"/>
                  <a:pt x="2851" y="2348"/>
                  <a:pt x="2545" y="2348"/>
                </a:cubicBezTo>
                <a:cubicBezTo>
                  <a:pt x="2270" y="2348"/>
                  <a:pt x="1987" y="2277"/>
                  <a:pt x="1677" y="2114"/>
                </a:cubicBezTo>
                <a:cubicBezTo>
                  <a:pt x="1531" y="2037"/>
                  <a:pt x="1393" y="2002"/>
                  <a:pt x="1262" y="2002"/>
                </a:cubicBezTo>
                <a:cubicBezTo>
                  <a:pt x="867" y="2002"/>
                  <a:pt x="545" y="2320"/>
                  <a:pt x="311" y="2736"/>
                </a:cubicBezTo>
                <a:cubicBezTo>
                  <a:pt x="0" y="3289"/>
                  <a:pt x="467" y="3479"/>
                  <a:pt x="813" y="3807"/>
                </a:cubicBezTo>
                <a:cubicBezTo>
                  <a:pt x="1327" y="4309"/>
                  <a:pt x="1837" y="4480"/>
                  <a:pt x="2344" y="4480"/>
                </a:cubicBezTo>
                <a:cubicBezTo>
                  <a:pt x="3164" y="4480"/>
                  <a:pt x="3976" y="4032"/>
                  <a:pt x="4787" y="3807"/>
                </a:cubicBezTo>
                <a:lnTo>
                  <a:pt x="5081" y="3514"/>
                </a:lnTo>
                <a:cubicBezTo>
                  <a:pt x="5237" y="2788"/>
                  <a:pt x="5098" y="1924"/>
                  <a:pt x="6204" y="1734"/>
                </a:cubicBezTo>
                <a:cubicBezTo>
                  <a:pt x="6464" y="1699"/>
                  <a:pt x="6481" y="1129"/>
                  <a:pt x="6222" y="921"/>
                </a:cubicBezTo>
                <a:cubicBezTo>
                  <a:pt x="5644" y="436"/>
                  <a:pt x="5027" y="0"/>
                  <a:pt x="4294" y="0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" name="Google Shape;580;p51"/>
          <p:cNvSpPr/>
          <p:nvPr/>
        </p:nvSpPr>
        <p:spPr>
          <a:xfrm>
            <a:off x="1246995" y="2918615"/>
            <a:ext cx="126412" cy="54265"/>
          </a:xfrm>
          <a:custGeom>
            <a:rect b="b" l="l" r="r" t="t"/>
            <a:pathLst>
              <a:path extrusionOk="0" h="2958" w="6602">
                <a:moveTo>
                  <a:pt x="2842" y="0"/>
                </a:moveTo>
                <a:cubicBezTo>
                  <a:pt x="2588" y="0"/>
                  <a:pt x="2332" y="28"/>
                  <a:pt x="2074" y="87"/>
                </a:cubicBezTo>
                <a:cubicBezTo>
                  <a:pt x="1452" y="225"/>
                  <a:pt x="1055" y="1331"/>
                  <a:pt x="225" y="1694"/>
                </a:cubicBezTo>
                <a:cubicBezTo>
                  <a:pt x="0" y="1798"/>
                  <a:pt x="277" y="2247"/>
                  <a:pt x="536" y="2454"/>
                </a:cubicBezTo>
                <a:cubicBezTo>
                  <a:pt x="957" y="2789"/>
                  <a:pt x="2162" y="2958"/>
                  <a:pt x="3373" y="2958"/>
                </a:cubicBezTo>
                <a:cubicBezTo>
                  <a:pt x="4599" y="2958"/>
                  <a:pt x="5830" y="2785"/>
                  <a:pt x="6256" y="2437"/>
                </a:cubicBezTo>
                <a:cubicBezTo>
                  <a:pt x="6395" y="2282"/>
                  <a:pt x="6515" y="2109"/>
                  <a:pt x="6602" y="1919"/>
                </a:cubicBezTo>
                <a:cubicBezTo>
                  <a:pt x="6481" y="1711"/>
                  <a:pt x="6429" y="1469"/>
                  <a:pt x="6291" y="1366"/>
                </a:cubicBezTo>
                <a:cubicBezTo>
                  <a:pt x="5231" y="636"/>
                  <a:pt x="4065" y="0"/>
                  <a:pt x="2842" y="0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" name="Google Shape;581;p51"/>
          <p:cNvSpPr/>
          <p:nvPr/>
        </p:nvSpPr>
        <p:spPr>
          <a:xfrm>
            <a:off x="1425679" y="1995110"/>
            <a:ext cx="99280" cy="47348"/>
          </a:xfrm>
          <a:custGeom>
            <a:rect b="b" l="l" r="r" t="t"/>
            <a:pathLst>
              <a:path extrusionOk="0" h="2581" w="5185">
                <a:moveTo>
                  <a:pt x="1901" y="1"/>
                </a:moveTo>
                <a:lnTo>
                  <a:pt x="1227" y="467"/>
                </a:lnTo>
                <a:cubicBezTo>
                  <a:pt x="934" y="1020"/>
                  <a:pt x="0" y="1383"/>
                  <a:pt x="415" y="2144"/>
                </a:cubicBezTo>
                <a:cubicBezTo>
                  <a:pt x="602" y="2475"/>
                  <a:pt x="838" y="2581"/>
                  <a:pt x="1096" y="2581"/>
                </a:cubicBezTo>
                <a:cubicBezTo>
                  <a:pt x="1482" y="2581"/>
                  <a:pt x="1915" y="2344"/>
                  <a:pt x="2299" y="2282"/>
                </a:cubicBezTo>
                <a:cubicBezTo>
                  <a:pt x="2552" y="2236"/>
                  <a:pt x="2806" y="2213"/>
                  <a:pt x="3064" y="2213"/>
                </a:cubicBezTo>
                <a:cubicBezTo>
                  <a:pt x="3194" y="2213"/>
                  <a:pt x="3324" y="2219"/>
                  <a:pt x="3457" y="2230"/>
                </a:cubicBezTo>
                <a:cubicBezTo>
                  <a:pt x="3730" y="2245"/>
                  <a:pt x="4039" y="2324"/>
                  <a:pt x="4314" y="2324"/>
                </a:cubicBezTo>
                <a:cubicBezTo>
                  <a:pt x="4665" y="2324"/>
                  <a:pt x="4959" y="2195"/>
                  <a:pt x="5047" y="1643"/>
                </a:cubicBezTo>
                <a:cubicBezTo>
                  <a:pt x="5185" y="744"/>
                  <a:pt x="4563" y="277"/>
                  <a:pt x="3768" y="122"/>
                </a:cubicBezTo>
                <a:cubicBezTo>
                  <a:pt x="3146" y="35"/>
                  <a:pt x="2523" y="1"/>
                  <a:pt x="1901" y="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2" name="Google Shape;582;p51"/>
          <p:cNvSpPr/>
          <p:nvPr/>
        </p:nvSpPr>
        <p:spPr>
          <a:xfrm>
            <a:off x="1322762" y="1764421"/>
            <a:ext cx="72186" cy="32893"/>
          </a:xfrm>
          <a:custGeom>
            <a:rect b="b" l="l" r="r" t="t"/>
            <a:pathLst>
              <a:path extrusionOk="0" h="1793" w="3770">
                <a:moveTo>
                  <a:pt x="2929" y="0"/>
                </a:moveTo>
                <a:cubicBezTo>
                  <a:pt x="2800" y="0"/>
                  <a:pt x="2676" y="17"/>
                  <a:pt x="2576" y="47"/>
                </a:cubicBezTo>
                <a:cubicBezTo>
                  <a:pt x="2412" y="93"/>
                  <a:pt x="2229" y="105"/>
                  <a:pt x="2039" y="105"/>
                </a:cubicBezTo>
                <a:cubicBezTo>
                  <a:pt x="1817" y="105"/>
                  <a:pt x="1584" y="88"/>
                  <a:pt x="1360" y="88"/>
                </a:cubicBezTo>
                <a:cubicBezTo>
                  <a:pt x="763" y="88"/>
                  <a:pt x="227" y="208"/>
                  <a:pt x="105" y="1084"/>
                </a:cubicBezTo>
                <a:cubicBezTo>
                  <a:pt x="1" y="1792"/>
                  <a:pt x="865" y="1688"/>
                  <a:pt x="1504" y="1740"/>
                </a:cubicBezTo>
                <a:cubicBezTo>
                  <a:pt x="2265" y="1568"/>
                  <a:pt x="3405" y="1792"/>
                  <a:pt x="3665" y="652"/>
                </a:cubicBezTo>
                <a:cubicBezTo>
                  <a:pt x="3769" y="167"/>
                  <a:pt x="3329" y="0"/>
                  <a:pt x="2929" y="0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3" name="Google Shape;583;p51"/>
          <p:cNvSpPr/>
          <p:nvPr/>
        </p:nvSpPr>
        <p:spPr>
          <a:xfrm>
            <a:off x="1385967" y="2944904"/>
            <a:ext cx="45360" cy="32526"/>
          </a:xfrm>
          <a:custGeom>
            <a:rect b="b" l="l" r="r" t="t"/>
            <a:pathLst>
              <a:path extrusionOk="0" h="1773" w="2369">
                <a:moveTo>
                  <a:pt x="922" y="1"/>
                </a:moveTo>
                <a:cubicBezTo>
                  <a:pt x="435" y="1"/>
                  <a:pt x="1" y="156"/>
                  <a:pt x="1" y="762"/>
                </a:cubicBezTo>
                <a:cubicBezTo>
                  <a:pt x="1" y="1414"/>
                  <a:pt x="337" y="1773"/>
                  <a:pt x="982" y="1773"/>
                </a:cubicBezTo>
                <a:cubicBezTo>
                  <a:pt x="1038" y="1773"/>
                  <a:pt x="1097" y="1770"/>
                  <a:pt x="1158" y="1765"/>
                </a:cubicBezTo>
                <a:cubicBezTo>
                  <a:pt x="1711" y="1730"/>
                  <a:pt x="2368" y="1678"/>
                  <a:pt x="2299" y="901"/>
                </a:cubicBezTo>
                <a:cubicBezTo>
                  <a:pt x="2264" y="175"/>
                  <a:pt x="1642" y="2"/>
                  <a:pt x="1003" y="2"/>
                </a:cubicBezTo>
                <a:cubicBezTo>
                  <a:pt x="976" y="1"/>
                  <a:pt x="949" y="1"/>
                  <a:pt x="922" y="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4" name="Google Shape;584;p51"/>
          <p:cNvSpPr/>
          <p:nvPr/>
        </p:nvSpPr>
        <p:spPr>
          <a:xfrm>
            <a:off x="1688077" y="4405789"/>
            <a:ext cx="48003" cy="28783"/>
          </a:xfrm>
          <a:custGeom>
            <a:rect b="b" l="l" r="r" t="t"/>
            <a:pathLst>
              <a:path extrusionOk="0" h="1569" w="2507">
                <a:moveTo>
                  <a:pt x="1176" y="52"/>
                </a:moveTo>
                <a:cubicBezTo>
                  <a:pt x="675" y="87"/>
                  <a:pt x="1" y="1"/>
                  <a:pt x="1" y="813"/>
                </a:cubicBezTo>
                <a:cubicBezTo>
                  <a:pt x="1" y="1241"/>
                  <a:pt x="341" y="1568"/>
                  <a:pt x="742" y="1568"/>
                </a:cubicBezTo>
                <a:cubicBezTo>
                  <a:pt x="811" y="1568"/>
                  <a:pt x="881" y="1559"/>
                  <a:pt x="951" y="1539"/>
                </a:cubicBezTo>
                <a:cubicBezTo>
                  <a:pt x="1077" y="1515"/>
                  <a:pt x="1221" y="1513"/>
                  <a:pt x="1369" y="1513"/>
                </a:cubicBezTo>
                <a:cubicBezTo>
                  <a:pt x="1403" y="1513"/>
                  <a:pt x="1437" y="1513"/>
                  <a:pt x="1471" y="1513"/>
                </a:cubicBezTo>
                <a:cubicBezTo>
                  <a:pt x="1947" y="1513"/>
                  <a:pt x="2434" y="1491"/>
                  <a:pt x="2472" y="830"/>
                </a:cubicBezTo>
                <a:cubicBezTo>
                  <a:pt x="2506" y="52"/>
                  <a:pt x="1781" y="87"/>
                  <a:pt x="1176" y="52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5" name="Google Shape;585;p51"/>
          <p:cNvSpPr/>
          <p:nvPr/>
        </p:nvSpPr>
        <p:spPr>
          <a:xfrm>
            <a:off x="1182142" y="2949361"/>
            <a:ext cx="43024" cy="28086"/>
          </a:xfrm>
          <a:custGeom>
            <a:rect b="b" l="l" r="r" t="t"/>
            <a:pathLst>
              <a:path extrusionOk="0" h="1531" w="2247">
                <a:moveTo>
                  <a:pt x="1003" y="1"/>
                </a:moveTo>
                <a:cubicBezTo>
                  <a:pt x="536" y="35"/>
                  <a:pt x="0" y="1"/>
                  <a:pt x="17" y="554"/>
                </a:cubicBezTo>
                <a:cubicBezTo>
                  <a:pt x="17" y="1297"/>
                  <a:pt x="640" y="1452"/>
                  <a:pt x="1262" y="1522"/>
                </a:cubicBezTo>
                <a:cubicBezTo>
                  <a:pt x="1319" y="1528"/>
                  <a:pt x="1377" y="1531"/>
                  <a:pt x="1434" y="1531"/>
                </a:cubicBezTo>
                <a:cubicBezTo>
                  <a:pt x="1857" y="1531"/>
                  <a:pt x="2247" y="1352"/>
                  <a:pt x="2247" y="865"/>
                </a:cubicBezTo>
                <a:cubicBezTo>
                  <a:pt x="2247" y="18"/>
                  <a:pt x="1504" y="139"/>
                  <a:pt x="1003" y="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6" name="Google Shape;586;p51"/>
          <p:cNvSpPr/>
          <p:nvPr/>
        </p:nvSpPr>
        <p:spPr>
          <a:xfrm>
            <a:off x="5349596" y="3491566"/>
            <a:ext cx="36285" cy="39295"/>
          </a:xfrm>
          <a:custGeom>
            <a:rect b="b" l="l" r="r" t="t"/>
            <a:pathLst>
              <a:path extrusionOk="0" h="2142" w="1895">
                <a:moveTo>
                  <a:pt x="416" y="1"/>
                </a:moveTo>
                <a:cubicBezTo>
                  <a:pt x="93" y="1"/>
                  <a:pt x="0" y="338"/>
                  <a:pt x="63" y="618"/>
                </a:cubicBezTo>
                <a:cubicBezTo>
                  <a:pt x="201" y="1292"/>
                  <a:pt x="339" y="2035"/>
                  <a:pt x="1203" y="2139"/>
                </a:cubicBezTo>
                <a:cubicBezTo>
                  <a:pt x="1224" y="2141"/>
                  <a:pt x="1245" y="2142"/>
                  <a:pt x="1265" y="2142"/>
                </a:cubicBezTo>
                <a:cubicBezTo>
                  <a:pt x="1645" y="2142"/>
                  <a:pt x="1895" y="1835"/>
                  <a:pt x="1895" y="1327"/>
                </a:cubicBezTo>
                <a:cubicBezTo>
                  <a:pt x="1670" y="705"/>
                  <a:pt x="1273" y="169"/>
                  <a:pt x="529" y="13"/>
                </a:cubicBezTo>
                <a:cubicBezTo>
                  <a:pt x="489" y="5"/>
                  <a:pt x="451" y="1"/>
                  <a:pt x="416" y="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p51"/>
          <p:cNvSpPr/>
          <p:nvPr/>
        </p:nvSpPr>
        <p:spPr>
          <a:xfrm>
            <a:off x="3240326" y="1925747"/>
            <a:ext cx="42048" cy="27811"/>
          </a:xfrm>
          <a:custGeom>
            <a:rect b="b" l="l" r="r" t="t"/>
            <a:pathLst>
              <a:path extrusionOk="0" h="1516" w="2196">
                <a:moveTo>
                  <a:pt x="1013" y="0"/>
                </a:moveTo>
                <a:cubicBezTo>
                  <a:pt x="676" y="0"/>
                  <a:pt x="369" y="181"/>
                  <a:pt x="190" y="464"/>
                </a:cubicBezTo>
                <a:cubicBezTo>
                  <a:pt x="0" y="706"/>
                  <a:pt x="35" y="1034"/>
                  <a:pt x="259" y="1224"/>
                </a:cubicBezTo>
                <a:cubicBezTo>
                  <a:pt x="466" y="1444"/>
                  <a:pt x="678" y="1515"/>
                  <a:pt x="892" y="1515"/>
                </a:cubicBezTo>
                <a:cubicBezTo>
                  <a:pt x="1233" y="1515"/>
                  <a:pt x="1579" y="1336"/>
                  <a:pt x="1919" y="1293"/>
                </a:cubicBezTo>
                <a:cubicBezTo>
                  <a:pt x="2195" y="567"/>
                  <a:pt x="1901" y="153"/>
                  <a:pt x="1175" y="14"/>
                </a:cubicBezTo>
                <a:cubicBezTo>
                  <a:pt x="1121" y="5"/>
                  <a:pt x="1066" y="0"/>
                  <a:pt x="1013" y="0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8" name="Google Shape;588;p51"/>
          <p:cNvSpPr/>
          <p:nvPr/>
        </p:nvSpPr>
        <p:spPr>
          <a:xfrm>
            <a:off x="4796539" y="3440659"/>
            <a:ext cx="38391" cy="27389"/>
          </a:xfrm>
          <a:custGeom>
            <a:rect b="b" l="l" r="r" t="t"/>
            <a:pathLst>
              <a:path extrusionOk="0" h="1493" w="2005">
                <a:moveTo>
                  <a:pt x="754" y="1"/>
                </a:moveTo>
                <a:cubicBezTo>
                  <a:pt x="409" y="1"/>
                  <a:pt x="93" y="129"/>
                  <a:pt x="52" y="542"/>
                </a:cubicBezTo>
                <a:cubicBezTo>
                  <a:pt x="0" y="1198"/>
                  <a:pt x="536" y="1371"/>
                  <a:pt x="1106" y="1492"/>
                </a:cubicBezTo>
                <a:cubicBezTo>
                  <a:pt x="1504" y="1475"/>
                  <a:pt x="1988" y="1440"/>
                  <a:pt x="1988" y="905"/>
                </a:cubicBezTo>
                <a:cubicBezTo>
                  <a:pt x="2005" y="317"/>
                  <a:pt x="1504" y="110"/>
                  <a:pt x="1020" y="23"/>
                </a:cubicBezTo>
                <a:cubicBezTo>
                  <a:pt x="932" y="9"/>
                  <a:pt x="842" y="1"/>
                  <a:pt x="754" y="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" name="Google Shape;589;p51"/>
          <p:cNvSpPr/>
          <p:nvPr/>
        </p:nvSpPr>
        <p:spPr>
          <a:xfrm>
            <a:off x="5069851" y="2395636"/>
            <a:ext cx="35289" cy="30966"/>
          </a:xfrm>
          <a:custGeom>
            <a:rect b="b" l="l" r="r" t="t"/>
            <a:pathLst>
              <a:path extrusionOk="0" h="1688" w="1843">
                <a:moveTo>
                  <a:pt x="1376" y="1"/>
                </a:moveTo>
                <a:cubicBezTo>
                  <a:pt x="1345" y="1"/>
                  <a:pt x="1312" y="4"/>
                  <a:pt x="1280" y="11"/>
                </a:cubicBezTo>
                <a:cubicBezTo>
                  <a:pt x="675" y="29"/>
                  <a:pt x="156" y="478"/>
                  <a:pt x="70" y="1083"/>
                </a:cubicBezTo>
                <a:cubicBezTo>
                  <a:pt x="1" y="1446"/>
                  <a:pt x="208" y="1670"/>
                  <a:pt x="675" y="1688"/>
                </a:cubicBezTo>
                <a:cubicBezTo>
                  <a:pt x="1193" y="1480"/>
                  <a:pt x="1643" y="1135"/>
                  <a:pt x="1781" y="513"/>
                </a:cubicBezTo>
                <a:cubicBezTo>
                  <a:pt x="1843" y="250"/>
                  <a:pt x="1642" y="1"/>
                  <a:pt x="1376" y="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0" name="Google Shape;590;p51"/>
          <p:cNvSpPr/>
          <p:nvPr/>
        </p:nvSpPr>
        <p:spPr>
          <a:xfrm>
            <a:off x="2673158" y="2443076"/>
            <a:ext cx="41052" cy="92587"/>
          </a:xfrm>
          <a:custGeom>
            <a:rect b="b" l="l" r="r" t="t"/>
            <a:pathLst>
              <a:path extrusionOk="0" h="5047" w="2144">
                <a:moveTo>
                  <a:pt x="1297" y="0"/>
                </a:moveTo>
                <a:cubicBezTo>
                  <a:pt x="778" y="0"/>
                  <a:pt x="260" y="363"/>
                  <a:pt x="364" y="795"/>
                </a:cubicBezTo>
                <a:cubicBezTo>
                  <a:pt x="640" y="1850"/>
                  <a:pt x="122" y="2731"/>
                  <a:pt x="1" y="3491"/>
                </a:cubicBezTo>
                <a:cubicBezTo>
                  <a:pt x="70" y="4338"/>
                  <a:pt x="1" y="5047"/>
                  <a:pt x="951" y="5047"/>
                </a:cubicBezTo>
                <a:cubicBezTo>
                  <a:pt x="1781" y="5047"/>
                  <a:pt x="1971" y="4476"/>
                  <a:pt x="2040" y="3785"/>
                </a:cubicBezTo>
                <a:cubicBezTo>
                  <a:pt x="2144" y="2748"/>
                  <a:pt x="1642" y="1746"/>
                  <a:pt x="1936" y="692"/>
                </a:cubicBezTo>
                <a:cubicBezTo>
                  <a:pt x="2023" y="381"/>
                  <a:pt x="1712" y="0"/>
                  <a:pt x="1297" y="0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1" name="Google Shape;591;p51"/>
          <p:cNvSpPr/>
          <p:nvPr/>
        </p:nvSpPr>
        <p:spPr>
          <a:xfrm>
            <a:off x="2948135" y="2594294"/>
            <a:ext cx="71822" cy="33315"/>
          </a:xfrm>
          <a:custGeom>
            <a:rect b="b" l="l" r="r" t="t"/>
            <a:pathLst>
              <a:path extrusionOk="0" h="1816" w="3751">
                <a:moveTo>
                  <a:pt x="1383" y="1"/>
                </a:moveTo>
                <a:cubicBezTo>
                  <a:pt x="778" y="87"/>
                  <a:pt x="1" y="18"/>
                  <a:pt x="122" y="640"/>
                </a:cubicBezTo>
                <a:cubicBezTo>
                  <a:pt x="329" y="1625"/>
                  <a:pt x="1297" y="1815"/>
                  <a:pt x="2195" y="1815"/>
                </a:cubicBezTo>
                <a:cubicBezTo>
                  <a:pt x="2835" y="1815"/>
                  <a:pt x="3751" y="1712"/>
                  <a:pt x="3613" y="951"/>
                </a:cubicBezTo>
                <a:cubicBezTo>
                  <a:pt x="3466" y="240"/>
                  <a:pt x="2970" y="188"/>
                  <a:pt x="2455" y="188"/>
                </a:cubicBezTo>
                <a:cubicBezTo>
                  <a:pt x="2366" y="188"/>
                  <a:pt x="2276" y="189"/>
                  <a:pt x="2187" y="189"/>
                </a:cubicBezTo>
                <a:cubicBezTo>
                  <a:pt x="1880" y="189"/>
                  <a:pt x="1588" y="170"/>
                  <a:pt x="1383" y="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2" name="Google Shape;592;p51"/>
          <p:cNvSpPr/>
          <p:nvPr/>
        </p:nvSpPr>
        <p:spPr>
          <a:xfrm>
            <a:off x="3113263" y="2603393"/>
            <a:ext cx="38735" cy="27591"/>
          </a:xfrm>
          <a:custGeom>
            <a:rect b="b" l="l" r="r" t="t"/>
            <a:pathLst>
              <a:path extrusionOk="0" h="1504" w="2023">
                <a:moveTo>
                  <a:pt x="1294" y="1"/>
                </a:moveTo>
                <a:cubicBezTo>
                  <a:pt x="1249" y="1"/>
                  <a:pt x="1204" y="3"/>
                  <a:pt x="1158" y="6"/>
                </a:cubicBezTo>
                <a:cubicBezTo>
                  <a:pt x="691" y="144"/>
                  <a:pt x="0" y="109"/>
                  <a:pt x="17" y="904"/>
                </a:cubicBezTo>
                <a:cubicBezTo>
                  <a:pt x="17" y="1352"/>
                  <a:pt x="364" y="1503"/>
                  <a:pt x="748" y="1503"/>
                </a:cubicBezTo>
                <a:cubicBezTo>
                  <a:pt x="809" y="1503"/>
                  <a:pt x="872" y="1499"/>
                  <a:pt x="933" y="1492"/>
                </a:cubicBezTo>
                <a:cubicBezTo>
                  <a:pt x="1486" y="1440"/>
                  <a:pt x="2022" y="1233"/>
                  <a:pt x="2022" y="593"/>
                </a:cubicBezTo>
                <a:cubicBezTo>
                  <a:pt x="2022" y="156"/>
                  <a:pt x="1711" y="1"/>
                  <a:pt x="1294" y="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3" name="Google Shape;593;p51"/>
          <p:cNvSpPr/>
          <p:nvPr/>
        </p:nvSpPr>
        <p:spPr>
          <a:xfrm>
            <a:off x="2569608" y="2503927"/>
            <a:ext cx="34408" cy="28013"/>
          </a:xfrm>
          <a:custGeom>
            <a:rect b="b" l="l" r="r" t="t"/>
            <a:pathLst>
              <a:path extrusionOk="0" h="1527" w="1797">
                <a:moveTo>
                  <a:pt x="812" y="0"/>
                </a:moveTo>
                <a:cubicBezTo>
                  <a:pt x="383" y="0"/>
                  <a:pt x="1" y="211"/>
                  <a:pt x="34" y="710"/>
                </a:cubicBezTo>
                <a:cubicBezTo>
                  <a:pt x="34" y="1164"/>
                  <a:pt x="400" y="1527"/>
                  <a:pt x="845" y="1527"/>
                </a:cubicBezTo>
                <a:cubicBezTo>
                  <a:pt x="874" y="1527"/>
                  <a:pt x="903" y="1525"/>
                  <a:pt x="933" y="1522"/>
                </a:cubicBezTo>
                <a:cubicBezTo>
                  <a:pt x="1382" y="1522"/>
                  <a:pt x="1745" y="1315"/>
                  <a:pt x="1797" y="796"/>
                </a:cubicBezTo>
                <a:cubicBezTo>
                  <a:pt x="1745" y="226"/>
                  <a:pt x="1330" y="19"/>
                  <a:pt x="864" y="1"/>
                </a:cubicBezTo>
                <a:cubicBezTo>
                  <a:pt x="847" y="1"/>
                  <a:pt x="829" y="0"/>
                  <a:pt x="812" y="0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4" name="Google Shape;594;p51"/>
          <p:cNvSpPr/>
          <p:nvPr/>
        </p:nvSpPr>
        <p:spPr>
          <a:xfrm>
            <a:off x="8484325" y="1990708"/>
            <a:ext cx="59967" cy="486884"/>
          </a:xfrm>
          <a:custGeom>
            <a:rect b="b" l="l" r="r" t="t"/>
            <a:pathLst>
              <a:path extrusionOk="0" h="19273" w="2184">
                <a:moveTo>
                  <a:pt x="912" y="1"/>
                </a:moveTo>
                <a:cubicBezTo>
                  <a:pt x="407" y="1"/>
                  <a:pt x="0" y="407"/>
                  <a:pt x="0" y="913"/>
                </a:cubicBezTo>
                <a:lnTo>
                  <a:pt x="0" y="18360"/>
                </a:lnTo>
                <a:cubicBezTo>
                  <a:pt x="0" y="18866"/>
                  <a:pt x="407" y="19273"/>
                  <a:pt x="912" y="19273"/>
                </a:cubicBezTo>
                <a:lnTo>
                  <a:pt x="1271" y="19273"/>
                </a:lnTo>
                <a:cubicBezTo>
                  <a:pt x="1777" y="19273"/>
                  <a:pt x="2183" y="18866"/>
                  <a:pt x="2183" y="18360"/>
                </a:cubicBezTo>
                <a:lnTo>
                  <a:pt x="2183" y="913"/>
                </a:lnTo>
                <a:cubicBezTo>
                  <a:pt x="2183" y="407"/>
                  <a:pt x="1777" y="1"/>
                  <a:pt x="127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5D74"/>
              </a:solidFill>
            </a:endParaRPr>
          </a:p>
        </p:txBody>
      </p:sp>
      <p:sp>
        <p:nvSpPr>
          <p:cNvPr id="595" name="Google Shape;595;p51"/>
          <p:cNvSpPr/>
          <p:nvPr/>
        </p:nvSpPr>
        <p:spPr>
          <a:xfrm>
            <a:off x="8575264" y="2014454"/>
            <a:ext cx="364663" cy="265206"/>
          </a:xfrm>
          <a:custGeom>
            <a:rect b="b" l="l" r="r" t="t"/>
            <a:pathLst>
              <a:path extrusionOk="0" h="10498" w="13281">
                <a:moveTo>
                  <a:pt x="0" y="0"/>
                </a:moveTo>
                <a:lnTo>
                  <a:pt x="0" y="10497"/>
                </a:lnTo>
                <a:lnTo>
                  <a:pt x="12485" y="10497"/>
                </a:lnTo>
                <a:cubicBezTo>
                  <a:pt x="13006" y="10494"/>
                  <a:pt x="13280" y="9874"/>
                  <a:pt x="12925" y="9488"/>
                </a:cubicBezTo>
                <a:lnTo>
                  <a:pt x="9010" y="5249"/>
                </a:lnTo>
                <a:lnTo>
                  <a:pt x="12925" y="1006"/>
                </a:lnTo>
                <a:cubicBezTo>
                  <a:pt x="13280" y="620"/>
                  <a:pt x="13006" y="0"/>
                  <a:pt x="124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5D74"/>
              </a:solidFill>
            </a:endParaRPr>
          </a:p>
        </p:txBody>
      </p:sp>
      <p:cxnSp>
        <p:nvCxnSpPr>
          <p:cNvPr id="596" name="Google Shape;596;p51"/>
          <p:cNvCxnSpPr/>
          <p:nvPr/>
        </p:nvCxnSpPr>
        <p:spPr>
          <a:xfrm flipH="1" rot="10800000">
            <a:off x="4825100" y="2274300"/>
            <a:ext cx="2235000" cy="5949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597" name="Google Shape;597;p51"/>
          <p:cNvSpPr/>
          <p:nvPr/>
        </p:nvSpPr>
        <p:spPr>
          <a:xfrm>
            <a:off x="1779350" y="3210600"/>
            <a:ext cx="321900" cy="3219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" name="Google Shape;598;p51"/>
          <p:cNvSpPr/>
          <p:nvPr/>
        </p:nvSpPr>
        <p:spPr>
          <a:xfrm>
            <a:off x="2450200" y="2185450"/>
            <a:ext cx="321900" cy="3219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" name="Google Shape;599;p51"/>
          <p:cNvSpPr txBox="1"/>
          <p:nvPr/>
        </p:nvSpPr>
        <p:spPr>
          <a:xfrm flipH="1">
            <a:off x="7060100" y="2035700"/>
            <a:ext cx="1496100" cy="39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rPr>
              <a:t>71.6%</a:t>
            </a:r>
            <a:endParaRPr b="1" sz="2700">
              <a:solidFill>
                <a:schemeClr val="dk1"/>
              </a:solidFill>
              <a:latin typeface="Lexend Mega"/>
              <a:ea typeface="Lexend Mega"/>
              <a:cs typeface="Lexend Mega"/>
              <a:sym typeface="Lexend Mega"/>
            </a:endParaRPr>
          </a:p>
        </p:txBody>
      </p:sp>
      <p:sp>
        <p:nvSpPr>
          <p:cNvPr id="600" name="Google Shape;600;p51"/>
          <p:cNvSpPr txBox="1"/>
          <p:nvPr/>
        </p:nvSpPr>
        <p:spPr>
          <a:xfrm>
            <a:off x="8450025" y="0"/>
            <a:ext cx="6939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Antic"/>
                <a:ea typeface="Antic"/>
                <a:cs typeface="Antic"/>
                <a:sym typeface="Antic"/>
              </a:rPr>
              <a:t>P.27</a:t>
            </a:r>
            <a:endParaRPr b="1" sz="2000">
              <a:solidFill>
                <a:schemeClr val="dk1"/>
              </a:solidFill>
              <a:latin typeface="Antic"/>
              <a:ea typeface="Antic"/>
              <a:cs typeface="Antic"/>
              <a:sym typeface="Ant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52"/>
          <p:cNvSpPr txBox="1"/>
          <p:nvPr>
            <p:ph type="title"/>
          </p:nvPr>
        </p:nvSpPr>
        <p:spPr>
          <a:xfrm>
            <a:off x="4993075" y="2161925"/>
            <a:ext cx="3960300" cy="136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認識眼睛構造</a:t>
            </a:r>
            <a:endParaRPr sz="4800"/>
          </a:p>
        </p:txBody>
      </p:sp>
      <p:pic>
        <p:nvPicPr>
          <p:cNvPr id="606" name="Google Shape;606;p52"/>
          <p:cNvPicPr preferRelativeResize="0"/>
          <p:nvPr>
            <p:ph idx="3" type="pic"/>
          </p:nvPr>
        </p:nvPicPr>
        <p:blipFill rotWithShape="1">
          <a:blip r:embed="rId3">
            <a:alphaModFix/>
          </a:blip>
          <a:srcRect b="0" l="17500" r="14587" t="0"/>
          <a:stretch/>
        </p:blipFill>
        <p:spPr>
          <a:xfrm>
            <a:off x="702175" y="835325"/>
            <a:ext cx="4089324" cy="401639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1" name="Google Shape;611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587" y="0"/>
            <a:ext cx="8610825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612" name="Google Shape;612;p53"/>
          <p:cNvSpPr/>
          <p:nvPr/>
        </p:nvSpPr>
        <p:spPr>
          <a:xfrm>
            <a:off x="731425" y="3528475"/>
            <a:ext cx="993300" cy="388500"/>
          </a:xfrm>
          <a:prstGeom prst="roundRect">
            <a:avLst>
              <a:gd fmla="val 16667" name="adj"/>
            </a:avLst>
          </a:prstGeom>
          <a:solidFill>
            <a:srgbClr val="0588C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虹膜</a:t>
            </a:r>
            <a:endParaRPr sz="1700"/>
          </a:p>
        </p:txBody>
      </p:sp>
      <p:sp>
        <p:nvSpPr>
          <p:cNvPr id="613" name="Google Shape;613;p53"/>
          <p:cNvSpPr/>
          <p:nvPr/>
        </p:nvSpPr>
        <p:spPr>
          <a:xfrm>
            <a:off x="266575" y="1088975"/>
            <a:ext cx="1923000" cy="388500"/>
          </a:xfrm>
          <a:prstGeom prst="roundRect">
            <a:avLst>
              <a:gd fmla="val 16667" name="adj"/>
            </a:avLst>
          </a:prstGeom>
          <a:solidFill>
            <a:srgbClr val="0588C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眼瞼(眼皮)</a:t>
            </a:r>
            <a:endParaRPr sz="1700"/>
          </a:p>
        </p:txBody>
      </p:sp>
      <p:sp>
        <p:nvSpPr>
          <p:cNvPr id="614" name="Google Shape;614;p53"/>
          <p:cNvSpPr/>
          <p:nvPr/>
        </p:nvSpPr>
        <p:spPr>
          <a:xfrm>
            <a:off x="7409300" y="1088975"/>
            <a:ext cx="993300" cy="388500"/>
          </a:xfrm>
          <a:prstGeom prst="roundRect">
            <a:avLst>
              <a:gd fmla="val 16667" name="adj"/>
            </a:avLst>
          </a:prstGeom>
          <a:solidFill>
            <a:srgbClr val="0588C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睫毛</a:t>
            </a:r>
            <a:endParaRPr sz="1700"/>
          </a:p>
        </p:txBody>
      </p:sp>
      <p:sp>
        <p:nvSpPr>
          <p:cNvPr id="615" name="Google Shape;615;p53"/>
          <p:cNvSpPr/>
          <p:nvPr/>
        </p:nvSpPr>
        <p:spPr>
          <a:xfrm>
            <a:off x="7409300" y="3412525"/>
            <a:ext cx="993300" cy="388500"/>
          </a:xfrm>
          <a:prstGeom prst="roundRect">
            <a:avLst>
              <a:gd fmla="val 16667" name="adj"/>
            </a:avLst>
          </a:prstGeom>
          <a:solidFill>
            <a:srgbClr val="0588C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瞳孔</a:t>
            </a:r>
            <a:endParaRPr sz="1700"/>
          </a:p>
        </p:txBody>
      </p:sp>
      <p:cxnSp>
        <p:nvCxnSpPr>
          <p:cNvPr id="616" name="Google Shape;616;p53"/>
          <p:cNvCxnSpPr>
            <a:stCxn id="613" idx="3"/>
          </p:cNvCxnSpPr>
          <p:nvPr/>
        </p:nvCxnSpPr>
        <p:spPr>
          <a:xfrm>
            <a:off x="2189575" y="1283225"/>
            <a:ext cx="1473000" cy="186300"/>
          </a:xfrm>
          <a:prstGeom prst="straightConnector1">
            <a:avLst/>
          </a:prstGeom>
          <a:noFill/>
          <a:ln cap="flat" cmpd="sng" w="38100">
            <a:solidFill>
              <a:srgbClr val="0588CD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17" name="Google Shape;617;p53"/>
          <p:cNvCxnSpPr>
            <a:stCxn id="614" idx="1"/>
          </p:cNvCxnSpPr>
          <p:nvPr/>
        </p:nvCxnSpPr>
        <p:spPr>
          <a:xfrm flipH="1">
            <a:off x="5907800" y="1283225"/>
            <a:ext cx="1501500" cy="627300"/>
          </a:xfrm>
          <a:prstGeom prst="straightConnector1">
            <a:avLst/>
          </a:prstGeom>
          <a:noFill/>
          <a:ln cap="flat" cmpd="sng" w="38100">
            <a:solidFill>
              <a:srgbClr val="0588CD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18" name="Google Shape;618;p53"/>
          <p:cNvCxnSpPr>
            <a:stCxn id="612" idx="3"/>
          </p:cNvCxnSpPr>
          <p:nvPr/>
        </p:nvCxnSpPr>
        <p:spPr>
          <a:xfrm flipH="1" rot="10800000">
            <a:off x="1724725" y="3027325"/>
            <a:ext cx="1802400" cy="695400"/>
          </a:xfrm>
          <a:prstGeom prst="straightConnector1">
            <a:avLst/>
          </a:prstGeom>
          <a:noFill/>
          <a:ln cap="flat" cmpd="sng" w="38100">
            <a:solidFill>
              <a:srgbClr val="0588CD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19" name="Google Shape;619;p53"/>
          <p:cNvCxnSpPr>
            <a:stCxn id="615" idx="1"/>
          </p:cNvCxnSpPr>
          <p:nvPr/>
        </p:nvCxnSpPr>
        <p:spPr>
          <a:xfrm rot="10800000">
            <a:off x="4438100" y="2689375"/>
            <a:ext cx="2971200" cy="917400"/>
          </a:xfrm>
          <a:prstGeom prst="straightConnector1">
            <a:avLst/>
          </a:prstGeom>
          <a:noFill/>
          <a:ln cap="flat" cmpd="sng" w="38100">
            <a:solidFill>
              <a:srgbClr val="0588CD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54"/>
          <p:cNvSpPr txBox="1"/>
          <p:nvPr>
            <p:ph type="title"/>
          </p:nvPr>
        </p:nvSpPr>
        <p:spPr>
          <a:xfrm>
            <a:off x="720000" y="561850"/>
            <a:ext cx="7704000" cy="48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眼瞼(眼皮)</a:t>
            </a:r>
            <a:endParaRPr sz="3600"/>
          </a:p>
        </p:txBody>
      </p:sp>
      <p:sp>
        <p:nvSpPr>
          <p:cNvPr id="625" name="Google Shape;625;p54"/>
          <p:cNvSpPr txBox="1"/>
          <p:nvPr>
            <p:ph idx="1" type="body"/>
          </p:nvPr>
        </p:nvSpPr>
        <p:spPr>
          <a:xfrm>
            <a:off x="720000" y="1210075"/>
            <a:ext cx="7704000" cy="339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highlight>
                  <a:srgbClr val="EA9999"/>
                </a:highlight>
                <a:latin typeface="Arial"/>
                <a:ea typeface="Arial"/>
                <a:cs typeface="Arial"/>
                <a:sym typeface="Arial"/>
              </a:rPr>
              <a:t>保護眼球</a:t>
            </a:r>
            <a:r>
              <a:rPr b="1" lang="en" sz="2600">
                <a:latin typeface="Arial"/>
                <a:ea typeface="Arial"/>
                <a:cs typeface="Arial"/>
                <a:sym typeface="Arial"/>
              </a:rPr>
              <a:t>：遮擋灰塵、異物與強光，避免眼睛受傷。</a:t>
            </a:r>
            <a:endParaRPr b="1" sz="2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2600">
                <a:highlight>
                  <a:srgbClr val="EA9999"/>
                </a:highlight>
                <a:latin typeface="Arial"/>
                <a:ea typeface="Arial"/>
                <a:cs typeface="Arial"/>
                <a:sym typeface="Arial"/>
              </a:rPr>
              <a:t>保持濕潤</a:t>
            </a:r>
            <a:r>
              <a:rPr b="1" lang="en" sz="2600">
                <a:latin typeface="Arial"/>
                <a:ea typeface="Arial"/>
                <a:cs typeface="Arial"/>
                <a:sym typeface="Arial"/>
              </a:rPr>
              <a:t>：透過眨眼分布淚液，防止眼睛乾澀。</a:t>
            </a:r>
            <a:endParaRPr b="1" sz="2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2600">
                <a:highlight>
                  <a:srgbClr val="EA9999"/>
                </a:highlight>
                <a:latin typeface="Arial"/>
                <a:ea typeface="Arial"/>
                <a:cs typeface="Arial"/>
                <a:sym typeface="Arial"/>
              </a:rPr>
              <a:t>排出異物</a:t>
            </a:r>
            <a:r>
              <a:rPr b="1" lang="en" sz="2600">
                <a:latin typeface="Arial"/>
                <a:ea typeface="Arial"/>
                <a:cs typeface="Arial"/>
                <a:sym typeface="Arial"/>
              </a:rPr>
              <a:t>：眨眼與淚液分泌可幫助清除灰塵或異物。</a:t>
            </a:r>
            <a:endParaRPr b="1" sz="2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en" sz="2600">
                <a:highlight>
                  <a:srgbClr val="EA9999"/>
                </a:highlight>
                <a:latin typeface="Arial"/>
                <a:ea typeface="Arial"/>
                <a:cs typeface="Arial"/>
                <a:sym typeface="Arial"/>
              </a:rPr>
              <a:t>調節光線</a:t>
            </a:r>
            <a:r>
              <a:rPr b="1" lang="en" sz="2600">
                <a:latin typeface="Arial"/>
                <a:ea typeface="Arial"/>
                <a:cs typeface="Arial"/>
                <a:sym typeface="Arial"/>
              </a:rPr>
              <a:t>：透過開閉眼瞼控制光線進入，保護視網膜。</a:t>
            </a:r>
            <a:endParaRPr b="1" sz="3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55"/>
          <p:cNvSpPr txBox="1"/>
          <p:nvPr>
            <p:ph type="title"/>
          </p:nvPr>
        </p:nvSpPr>
        <p:spPr>
          <a:xfrm>
            <a:off x="720000" y="561850"/>
            <a:ext cx="7704000" cy="48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眼睫毛</a:t>
            </a:r>
            <a:endParaRPr sz="3600"/>
          </a:p>
        </p:txBody>
      </p:sp>
      <p:sp>
        <p:nvSpPr>
          <p:cNvPr id="631" name="Google Shape;631;p55"/>
          <p:cNvSpPr txBox="1"/>
          <p:nvPr>
            <p:ph idx="1" type="body"/>
          </p:nvPr>
        </p:nvSpPr>
        <p:spPr>
          <a:xfrm>
            <a:off x="720000" y="1210075"/>
            <a:ext cx="7704000" cy="339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600">
                <a:highlight>
                  <a:srgbClr val="EA9999"/>
                </a:highlight>
                <a:latin typeface="Arial"/>
                <a:ea typeface="Arial"/>
                <a:cs typeface="Arial"/>
                <a:sym typeface="Arial"/>
              </a:rPr>
              <a:t>保護眼睛</a:t>
            </a:r>
            <a:r>
              <a:rPr b="1" lang="en" sz="2600">
                <a:latin typeface="Arial"/>
                <a:ea typeface="Arial"/>
                <a:cs typeface="Arial"/>
                <a:sym typeface="Arial"/>
              </a:rPr>
              <a:t>：阻擋灰塵、異物和小昆蟲進入眼球。</a:t>
            </a:r>
            <a:endParaRPr b="1" sz="2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600">
                <a:highlight>
                  <a:srgbClr val="EA9999"/>
                </a:highlight>
                <a:latin typeface="Arial"/>
                <a:ea typeface="Arial"/>
                <a:cs typeface="Arial"/>
                <a:sym typeface="Arial"/>
              </a:rPr>
              <a:t>感應防禦</a:t>
            </a:r>
            <a:r>
              <a:rPr b="1" lang="en" sz="2600">
                <a:latin typeface="Arial"/>
                <a:ea typeface="Arial"/>
                <a:cs typeface="Arial"/>
                <a:sym typeface="Arial"/>
              </a:rPr>
              <a:t>：對外界接近的物體或風的刺激產生反射性眨眼，防止異物入眼。</a:t>
            </a:r>
            <a:endParaRPr b="1" sz="2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en" sz="2600">
                <a:highlight>
                  <a:srgbClr val="EA9999"/>
                </a:highlight>
                <a:latin typeface="Arial"/>
                <a:ea typeface="Arial"/>
                <a:cs typeface="Arial"/>
                <a:sym typeface="Arial"/>
              </a:rPr>
              <a:t>減少光線刺激</a:t>
            </a:r>
            <a:r>
              <a:rPr b="1" lang="en" sz="2600">
                <a:latin typeface="Arial"/>
                <a:ea typeface="Arial"/>
                <a:cs typeface="Arial"/>
                <a:sym typeface="Arial"/>
              </a:rPr>
              <a:t>：部分遮擋過強的光線，減少對眼睛的刺激</a:t>
            </a:r>
            <a:endParaRPr b="1" sz="2600"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56"/>
          <p:cNvSpPr txBox="1"/>
          <p:nvPr>
            <p:ph type="title"/>
          </p:nvPr>
        </p:nvSpPr>
        <p:spPr>
          <a:xfrm>
            <a:off x="720000" y="561850"/>
            <a:ext cx="7704000" cy="48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虹膜</a:t>
            </a:r>
            <a:endParaRPr sz="3600"/>
          </a:p>
        </p:txBody>
      </p:sp>
      <p:sp>
        <p:nvSpPr>
          <p:cNvPr id="637" name="Google Shape;637;p56"/>
          <p:cNvSpPr txBox="1"/>
          <p:nvPr>
            <p:ph idx="1" type="body"/>
          </p:nvPr>
        </p:nvSpPr>
        <p:spPr>
          <a:xfrm>
            <a:off x="720000" y="1210075"/>
            <a:ext cx="7704000" cy="339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highlight>
                  <a:srgbClr val="EA9999"/>
                </a:highlight>
                <a:latin typeface="Arial"/>
                <a:ea typeface="Arial"/>
                <a:cs typeface="Arial"/>
                <a:sym typeface="Arial"/>
              </a:rPr>
              <a:t>調節瞳孔大小</a:t>
            </a:r>
            <a:r>
              <a:rPr b="1" lang="en" sz="2600">
                <a:latin typeface="Arial"/>
                <a:ea typeface="Arial"/>
                <a:cs typeface="Arial"/>
                <a:sym typeface="Arial"/>
              </a:rPr>
              <a:t>，控制進入眼球的光線量。</a:t>
            </a:r>
            <a:endParaRPr b="1" sz="2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600">
                <a:highlight>
                  <a:srgbClr val="EA9999"/>
                </a:highlight>
                <a:latin typeface="Arial"/>
                <a:ea typeface="Arial"/>
                <a:cs typeface="Arial"/>
                <a:sym typeface="Arial"/>
              </a:rPr>
              <a:t>光線強時</a:t>
            </a:r>
            <a:r>
              <a:rPr b="1" lang="en" sz="2600">
                <a:latin typeface="Arial"/>
                <a:ea typeface="Arial"/>
                <a:cs typeface="Arial"/>
                <a:sym typeface="Arial"/>
              </a:rPr>
              <a:t>：虹膜收縮，縮小瞳孔，減少光線進入，保護視網膜。</a:t>
            </a:r>
            <a:endParaRPr b="1" sz="2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600">
                <a:highlight>
                  <a:srgbClr val="EA9999"/>
                </a:highlight>
                <a:latin typeface="Arial"/>
                <a:ea typeface="Arial"/>
                <a:cs typeface="Arial"/>
                <a:sym typeface="Arial"/>
              </a:rPr>
              <a:t>光線弱時</a:t>
            </a:r>
            <a:r>
              <a:rPr b="1" lang="en" sz="2600">
                <a:latin typeface="Arial"/>
                <a:ea typeface="Arial"/>
                <a:cs typeface="Arial"/>
                <a:sym typeface="Arial"/>
              </a:rPr>
              <a:t>：虹膜放鬆，擴大瞳孔，增加光線進入，提高視覺敏感度。</a:t>
            </a:r>
            <a:endParaRPr b="1" sz="2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57"/>
          <p:cNvSpPr txBox="1"/>
          <p:nvPr>
            <p:ph type="title"/>
          </p:nvPr>
        </p:nvSpPr>
        <p:spPr>
          <a:xfrm>
            <a:off x="720000" y="561850"/>
            <a:ext cx="7704000" cy="48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瞳孔</a:t>
            </a:r>
            <a:endParaRPr sz="3600"/>
          </a:p>
        </p:txBody>
      </p:sp>
      <p:sp>
        <p:nvSpPr>
          <p:cNvPr id="643" name="Google Shape;643;p57"/>
          <p:cNvSpPr txBox="1"/>
          <p:nvPr>
            <p:ph idx="1" type="body"/>
          </p:nvPr>
        </p:nvSpPr>
        <p:spPr>
          <a:xfrm>
            <a:off x="720000" y="1210075"/>
            <a:ext cx="7704000" cy="339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latin typeface="Arial"/>
                <a:ea typeface="Arial"/>
                <a:cs typeface="Arial"/>
                <a:sym typeface="Arial"/>
              </a:rPr>
              <a:t>瞳孔的最主要功能是</a:t>
            </a:r>
            <a:r>
              <a:rPr b="1" lang="en" sz="2600">
                <a:highlight>
                  <a:srgbClr val="EA9999"/>
                </a:highlight>
                <a:latin typeface="Arial"/>
                <a:ea typeface="Arial"/>
                <a:cs typeface="Arial"/>
                <a:sym typeface="Arial"/>
              </a:rPr>
              <a:t>調節進入眼球的光線量</a:t>
            </a:r>
            <a:r>
              <a:rPr b="1" lang="en" sz="2600">
                <a:latin typeface="Arial"/>
                <a:ea typeface="Arial"/>
                <a:cs typeface="Arial"/>
                <a:sym typeface="Arial"/>
              </a:rPr>
              <a:t>，確保視覺清晰並保護視網膜。</a:t>
            </a:r>
            <a:endParaRPr b="1" sz="2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600">
                <a:highlight>
                  <a:srgbClr val="EA9999"/>
                </a:highlight>
                <a:latin typeface="Arial"/>
                <a:ea typeface="Arial"/>
                <a:cs typeface="Arial"/>
                <a:sym typeface="Arial"/>
              </a:rPr>
              <a:t>光線強時</a:t>
            </a:r>
            <a:r>
              <a:rPr b="1" lang="en" sz="2600">
                <a:latin typeface="Arial"/>
                <a:ea typeface="Arial"/>
                <a:cs typeface="Arial"/>
                <a:sym typeface="Arial"/>
              </a:rPr>
              <a:t>：瞳孔縮小，減少光線進入，防止視網膜受損。</a:t>
            </a:r>
            <a:endParaRPr b="1" sz="2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2600">
                <a:highlight>
                  <a:srgbClr val="EA9999"/>
                </a:highlight>
                <a:latin typeface="Arial"/>
                <a:ea typeface="Arial"/>
                <a:cs typeface="Arial"/>
                <a:sym typeface="Arial"/>
              </a:rPr>
              <a:t>光線弱時</a:t>
            </a:r>
            <a:r>
              <a:rPr b="1" lang="en" sz="2600">
                <a:latin typeface="Arial"/>
                <a:ea typeface="Arial"/>
                <a:cs typeface="Arial"/>
                <a:sym typeface="Arial"/>
              </a:rPr>
              <a:t>：瞳孔放大，增加光線進入，提升在暗處的視覺能力。</a:t>
            </a:r>
            <a:endParaRPr b="1" sz="2600"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40"/>
          <p:cNvSpPr txBox="1"/>
          <p:nvPr>
            <p:ph idx="4294967295" type="subTitle"/>
          </p:nvPr>
        </p:nvSpPr>
        <p:spPr>
          <a:xfrm>
            <a:off x="1804500" y="726975"/>
            <a:ext cx="5535000" cy="106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000"/>
              <a:t>In this chapter you will learn</a:t>
            </a:r>
            <a:endParaRPr b="1" sz="3000"/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000"/>
              <a:t>在本章中你將學到</a:t>
            </a:r>
            <a:endParaRPr b="1" sz="3000"/>
          </a:p>
        </p:txBody>
      </p:sp>
      <p:sp>
        <p:nvSpPr>
          <p:cNvPr id="470" name="Google Shape;470;p40"/>
          <p:cNvSpPr txBox="1"/>
          <p:nvPr/>
        </p:nvSpPr>
        <p:spPr>
          <a:xfrm>
            <a:off x="579300" y="2042700"/>
            <a:ext cx="7985400" cy="268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40005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700"/>
              <a:buFont typeface="Lato"/>
              <a:buChar char="●"/>
            </a:pPr>
            <a:r>
              <a:rPr b="1" lang="en" sz="2700">
                <a:latin typeface="Microsoft JhengHei"/>
                <a:ea typeface="Microsoft JhengHei"/>
                <a:cs typeface="Microsoft JhengHei"/>
                <a:sym typeface="Microsoft JhengHei"/>
              </a:rPr>
              <a:t>了解眼睛健康重要性</a:t>
            </a:r>
            <a:r>
              <a:rPr b="1" lang="en" sz="2700">
                <a:latin typeface="Lato"/>
                <a:ea typeface="Lato"/>
                <a:cs typeface="Lato"/>
                <a:sym typeface="Lato"/>
              </a:rPr>
              <a:t>。</a:t>
            </a:r>
            <a:endParaRPr b="1" sz="2700">
              <a:latin typeface="Lato"/>
              <a:ea typeface="Lato"/>
              <a:cs typeface="Lato"/>
              <a:sym typeface="Lato"/>
            </a:endParaRPr>
          </a:p>
          <a:p>
            <a:pPr indent="-40005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Lato"/>
              <a:buChar char="●"/>
            </a:pPr>
            <a:r>
              <a:rPr b="1" lang="en" sz="2700">
                <a:latin typeface="Microsoft JhengHei"/>
                <a:ea typeface="Microsoft JhengHei"/>
                <a:cs typeface="Microsoft JhengHei"/>
                <a:sym typeface="Microsoft JhengHei"/>
              </a:rPr>
              <a:t>學習保健眼睛視力</a:t>
            </a:r>
            <a:r>
              <a:rPr b="1" lang="en" sz="2700">
                <a:latin typeface="Lato"/>
                <a:ea typeface="Lato"/>
                <a:cs typeface="Lato"/>
                <a:sym typeface="Lato"/>
              </a:rPr>
              <a:t>。</a:t>
            </a:r>
            <a:endParaRPr b="1" sz="2700">
              <a:latin typeface="Lato"/>
              <a:ea typeface="Lato"/>
              <a:cs typeface="Lato"/>
              <a:sym typeface="Lato"/>
            </a:endParaRPr>
          </a:p>
          <a:p>
            <a:pPr indent="-40005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Lato"/>
              <a:buChar char="●"/>
            </a:pPr>
            <a:r>
              <a:rPr b="1" lang="en" sz="2700">
                <a:latin typeface="Microsoft JhengHei"/>
                <a:ea typeface="Microsoft JhengHei"/>
                <a:cs typeface="Microsoft JhengHei"/>
                <a:sym typeface="Microsoft JhengHei"/>
              </a:rPr>
              <a:t>瞭解眼睛疾病</a:t>
            </a:r>
            <a:r>
              <a:rPr b="1" lang="en" sz="2700">
                <a:latin typeface="Lato"/>
                <a:ea typeface="Lato"/>
                <a:cs typeface="Lato"/>
                <a:sym typeface="Lato"/>
              </a:rPr>
              <a:t>。</a:t>
            </a:r>
            <a:endParaRPr b="1" sz="27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8" name="Google Shape;648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1240129" y="-4"/>
            <a:ext cx="666374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49" name="Google Shape;649;p58"/>
          <p:cNvSpPr/>
          <p:nvPr/>
        </p:nvSpPr>
        <p:spPr>
          <a:xfrm>
            <a:off x="161650" y="1056598"/>
            <a:ext cx="903300" cy="411900"/>
          </a:xfrm>
          <a:prstGeom prst="roundRect">
            <a:avLst>
              <a:gd fmla="val 16667" name="adj"/>
            </a:avLst>
          </a:prstGeom>
          <a:solidFill>
            <a:srgbClr val="0588C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角膜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50" name="Google Shape;650;p58"/>
          <p:cNvSpPr/>
          <p:nvPr/>
        </p:nvSpPr>
        <p:spPr>
          <a:xfrm>
            <a:off x="3660650" y="3116600"/>
            <a:ext cx="1219800" cy="379500"/>
          </a:xfrm>
          <a:prstGeom prst="roundRect">
            <a:avLst>
              <a:gd fmla="val 16667" name="adj"/>
            </a:avLst>
          </a:prstGeom>
          <a:solidFill>
            <a:srgbClr val="0588C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水晶體</a:t>
            </a:r>
            <a:endParaRPr/>
          </a:p>
        </p:txBody>
      </p:sp>
      <p:sp>
        <p:nvSpPr>
          <p:cNvPr id="651" name="Google Shape;651;p58"/>
          <p:cNvSpPr/>
          <p:nvPr/>
        </p:nvSpPr>
        <p:spPr>
          <a:xfrm>
            <a:off x="3660650" y="1056598"/>
            <a:ext cx="1219800" cy="411900"/>
          </a:xfrm>
          <a:prstGeom prst="roundRect">
            <a:avLst>
              <a:gd fmla="val 16667" name="adj"/>
            </a:avLst>
          </a:prstGeom>
          <a:solidFill>
            <a:srgbClr val="0588C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睫狀肌</a:t>
            </a:r>
            <a:endParaRPr/>
          </a:p>
        </p:txBody>
      </p:sp>
      <p:sp>
        <p:nvSpPr>
          <p:cNvPr id="652" name="Google Shape;652;p58"/>
          <p:cNvSpPr/>
          <p:nvPr/>
        </p:nvSpPr>
        <p:spPr>
          <a:xfrm>
            <a:off x="198250" y="4254625"/>
            <a:ext cx="2299800" cy="379500"/>
          </a:xfrm>
          <a:prstGeom prst="roundRect">
            <a:avLst>
              <a:gd fmla="val 16667" name="adj"/>
            </a:avLst>
          </a:prstGeom>
          <a:solidFill>
            <a:srgbClr val="0588C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房水</a:t>
            </a:r>
            <a:r>
              <a:rPr b="1" lang="en" sz="24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(水樣液)</a:t>
            </a:r>
            <a:endParaRPr/>
          </a:p>
        </p:txBody>
      </p:sp>
      <p:sp>
        <p:nvSpPr>
          <p:cNvPr id="653" name="Google Shape;653;p58"/>
          <p:cNvSpPr/>
          <p:nvPr/>
        </p:nvSpPr>
        <p:spPr>
          <a:xfrm>
            <a:off x="161650" y="2356358"/>
            <a:ext cx="903300" cy="430800"/>
          </a:xfrm>
          <a:prstGeom prst="roundRect">
            <a:avLst>
              <a:gd fmla="val 16667" name="adj"/>
            </a:avLst>
          </a:prstGeom>
          <a:solidFill>
            <a:srgbClr val="0588C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瞳孔</a:t>
            </a:r>
            <a:endParaRPr/>
          </a:p>
        </p:txBody>
      </p:sp>
      <p:sp>
        <p:nvSpPr>
          <p:cNvPr id="654" name="Google Shape;654;p58"/>
          <p:cNvSpPr txBox="1"/>
          <p:nvPr/>
        </p:nvSpPr>
        <p:spPr>
          <a:xfrm>
            <a:off x="8450025" y="0"/>
            <a:ext cx="6939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Antic"/>
                <a:ea typeface="Antic"/>
                <a:cs typeface="Antic"/>
                <a:sym typeface="Antic"/>
              </a:rPr>
              <a:t>P.28</a:t>
            </a:r>
            <a:endParaRPr b="1" sz="2000">
              <a:solidFill>
                <a:schemeClr val="dk1"/>
              </a:solidFill>
              <a:latin typeface="Antic"/>
              <a:ea typeface="Antic"/>
              <a:cs typeface="Antic"/>
              <a:sym typeface="Antic"/>
            </a:endParaRPr>
          </a:p>
        </p:txBody>
      </p:sp>
      <p:cxnSp>
        <p:nvCxnSpPr>
          <p:cNvPr id="655" name="Google Shape;655;p58"/>
          <p:cNvCxnSpPr>
            <a:stCxn id="649" idx="3"/>
          </p:cNvCxnSpPr>
          <p:nvPr/>
        </p:nvCxnSpPr>
        <p:spPr>
          <a:xfrm>
            <a:off x="1064950" y="1262548"/>
            <a:ext cx="566400" cy="648000"/>
          </a:xfrm>
          <a:prstGeom prst="straightConnector1">
            <a:avLst/>
          </a:prstGeom>
          <a:noFill/>
          <a:ln cap="flat" cmpd="sng" w="38100">
            <a:solidFill>
              <a:srgbClr val="0588CD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56" name="Google Shape;656;p58"/>
          <p:cNvCxnSpPr>
            <a:stCxn id="652" idx="0"/>
          </p:cNvCxnSpPr>
          <p:nvPr/>
        </p:nvCxnSpPr>
        <p:spPr>
          <a:xfrm flipH="1" rot="10800000">
            <a:off x="1348150" y="2777425"/>
            <a:ext cx="312600" cy="1477200"/>
          </a:xfrm>
          <a:prstGeom prst="straightConnector1">
            <a:avLst/>
          </a:prstGeom>
          <a:noFill/>
          <a:ln cap="flat" cmpd="sng" w="38100">
            <a:solidFill>
              <a:srgbClr val="0588CD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57" name="Google Shape;657;p58"/>
          <p:cNvCxnSpPr>
            <a:stCxn id="653" idx="3"/>
          </p:cNvCxnSpPr>
          <p:nvPr/>
        </p:nvCxnSpPr>
        <p:spPr>
          <a:xfrm>
            <a:off x="1064950" y="2571758"/>
            <a:ext cx="963000" cy="0"/>
          </a:xfrm>
          <a:prstGeom prst="straightConnector1">
            <a:avLst/>
          </a:prstGeom>
          <a:noFill/>
          <a:ln cap="flat" cmpd="sng" w="38100">
            <a:solidFill>
              <a:srgbClr val="0588CD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58" name="Google Shape;658;p58"/>
          <p:cNvCxnSpPr>
            <a:stCxn id="651" idx="1"/>
          </p:cNvCxnSpPr>
          <p:nvPr/>
        </p:nvCxnSpPr>
        <p:spPr>
          <a:xfrm rot="10800000">
            <a:off x="2439350" y="1249048"/>
            <a:ext cx="1221300" cy="13500"/>
          </a:xfrm>
          <a:prstGeom prst="straightConnector1">
            <a:avLst/>
          </a:prstGeom>
          <a:noFill/>
          <a:ln cap="flat" cmpd="sng" w="38100">
            <a:solidFill>
              <a:srgbClr val="0588CD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59" name="Google Shape;659;p58"/>
          <p:cNvCxnSpPr>
            <a:stCxn id="650" idx="1"/>
          </p:cNvCxnSpPr>
          <p:nvPr/>
        </p:nvCxnSpPr>
        <p:spPr>
          <a:xfrm rot="10800000">
            <a:off x="2645150" y="2630450"/>
            <a:ext cx="1015500" cy="675900"/>
          </a:xfrm>
          <a:prstGeom prst="straightConnector1">
            <a:avLst/>
          </a:prstGeom>
          <a:noFill/>
          <a:ln cap="flat" cmpd="sng" w="38100">
            <a:solidFill>
              <a:srgbClr val="0588CD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59"/>
          <p:cNvSpPr txBox="1"/>
          <p:nvPr>
            <p:ph type="title"/>
          </p:nvPr>
        </p:nvSpPr>
        <p:spPr>
          <a:xfrm>
            <a:off x="720000" y="561850"/>
            <a:ext cx="7704000" cy="48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角膜</a:t>
            </a:r>
            <a:endParaRPr sz="3600"/>
          </a:p>
        </p:txBody>
      </p:sp>
      <p:sp>
        <p:nvSpPr>
          <p:cNvPr id="665" name="Google Shape;665;p59"/>
          <p:cNvSpPr txBox="1"/>
          <p:nvPr>
            <p:ph idx="1" type="body"/>
          </p:nvPr>
        </p:nvSpPr>
        <p:spPr>
          <a:xfrm>
            <a:off x="720000" y="1210075"/>
            <a:ext cx="7704000" cy="339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latin typeface="Arial"/>
                <a:ea typeface="Arial"/>
                <a:cs typeface="Arial"/>
                <a:sym typeface="Arial"/>
              </a:rPr>
              <a:t>角膜的最主要功能是</a:t>
            </a:r>
            <a:r>
              <a:rPr b="1" lang="en" sz="2700">
                <a:highlight>
                  <a:srgbClr val="EA9999"/>
                </a:highlight>
                <a:latin typeface="Arial"/>
                <a:ea typeface="Arial"/>
                <a:cs typeface="Arial"/>
                <a:sym typeface="Arial"/>
              </a:rPr>
              <a:t>屈折</a:t>
            </a:r>
            <a:r>
              <a:rPr b="1" lang="en" sz="2700">
                <a:latin typeface="Arial"/>
                <a:ea typeface="Arial"/>
                <a:cs typeface="Arial"/>
                <a:sym typeface="Arial"/>
              </a:rPr>
              <a:t>和</a:t>
            </a:r>
            <a:r>
              <a:rPr b="1" lang="en" sz="2700">
                <a:highlight>
                  <a:srgbClr val="EA9999"/>
                </a:highlight>
                <a:latin typeface="Arial"/>
                <a:ea typeface="Arial"/>
                <a:cs typeface="Arial"/>
                <a:sym typeface="Arial"/>
              </a:rPr>
              <a:t>傳導光線</a:t>
            </a:r>
            <a:r>
              <a:rPr b="1" lang="en" sz="2700">
                <a:latin typeface="Arial"/>
                <a:ea typeface="Arial"/>
                <a:cs typeface="Arial"/>
                <a:sym typeface="Arial"/>
              </a:rPr>
              <a:t>，幫助成像，同時保護眼球。</a:t>
            </a:r>
            <a:endParaRPr b="1" sz="27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700">
                <a:highlight>
                  <a:srgbClr val="EA9999"/>
                </a:highlight>
                <a:latin typeface="Arial"/>
                <a:ea typeface="Arial"/>
                <a:cs typeface="Arial"/>
                <a:sym typeface="Arial"/>
              </a:rPr>
              <a:t>屈光作用</a:t>
            </a:r>
            <a:r>
              <a:rPr b="1" lang="en" sz="2700">
                <a:latin typeface="Arial"/>
                <a:ea typeface="Arial"/>
                <a:cs typeface="Arial"/>
                <a:sym typeface="Arial"/>
              </a:rPr>
              <a:t>：負責大部分的光線折射，使光線聚焦到視網膜上，確保清晰視力。</a:t>
            </a:r>
            <a:endParaRPr b="1" sz="27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en" sz="2700">
                <a:highlight>
                  <a:srgbClr val="EA9999"/>
                </a:highlight>
                <a:latin typeface="Arial"/>
                <a:ea typeface="Arial"/>
                <a:cs typeface="Arial"/>
                <a:sym typeface="Arial"/>
              </a:rPr>
              <a:t>保護眼球</a:t>
            </a:r>
            <a:r>
              <a:rPr b="1" lang="en" sz="2700">
                <a:latin typeface="Arial"/>
                <a:ea typeface="Arial"/>
                <a:cs typeface="Arial"/>
                <a:sym typeface="Arial"/>
              </a:rPr>
              <a:t>：作為外層透明屏障，防止異物、細菌和灰塵進入眼內。</a:t>
            </a:r>
            <a:endParaRPr b="1" sz="27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60"/>
          <p:cNvSpPr txBox="1"/>
          <p:nvPr>
            <p:ph type="title"/>
          </p:nvPr>
        </p:nvSpPr>
        <p:spPr>
          <a:xfrm>
            <a:off x="720000" y="548438"/>
            <a:ext cx="7704000" cy="48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房水(水樣液)</a:t>
            </a:r>
            <a:endParaRPr sz="3600"/>
          </a:p>
        </p:txBody>
      </p:sp>
      <p:sp>
        <p:nvSpPr>
          <p:cNvPr id="671" name="Google Shape;671;p60"/>
          <p:cNvSpPr txBox="1"/>
          <p:nvPr>
            <p:ph idx="1" type="body"/>
          </p:nvPr>
        </p:nvSpPr>
        <p:spPr>
          <a:xfrm>
            <a:off x="720000" y="1196663"/>
            <a:ext cx="7704000" cy="339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latin typeface="Arial"/>
                <a:ea typeface="Arial"/>
                <a:cs typeface="Arial"/>
                <a:sym typeface="Arial"/>
              </a:rPr>
              <a:t>房水的最主要功能是</a:t>
            </a:r>
            <a:r>
              <a:rPr b="1" lang="en" sz="2700">
                <a:highlight>
                  <a:srgbClr val="EA9999"/>
                </a:highlight>
                <a:latin typeface="Arial"/>
                <a:ea typeface="Arial"/>
                <a:cs typeface="Arial"/>
                <a:sym typeface="Arial"/>
              </a:rPr>
              <a:t>維持眼內壓</a:t>
            </a:r>
            <a:r>
              <a:rPr b="1" lang="en" sz="2700">
                <a:latin typeface="Arial"/>
                <a:ea typeface="Arial"/>
                <a:cs typeface="Arial"/>
                <a:sym typeface="Arial"/>
              </a:rPr>
              <a:t>（IOP）並提</a:t>
            </a:r>
            <a:r>
              <a:rPr b="1" lang="en" sz="2700">
                <a:latin typeface="Arial"/>
                <a:ea typeface="Arial"/>
                <a:cs typeface="Arial"/>
                <a:sym typeface="Arial"/>
              </a:rPr>
              <a:t>供</a:t>
            </a:r>
            <a:r>
              <a:rPr b="1" lang="en" sz="2700">
                <a:latin typeface="Arial"/>
                <a:ea typeface="Arial"/>
                <a:cs typeface="Arial"/>
                <a:sym typeface="Arial"/>
              </a:rPr>
              <a:t>眼內組織營養。</a:t>
            </a:r>
            <a:endParaRPr b="1" sz="27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700">
                <a:highlight>
                  <a:srgbClr val="EA9999"/>
                </a:highlight>
                <a:latin typeface="Arial"/>
                <a:ea typeface="Arial"/>
                <a:cs typeface="Arial"/>
                <a:sym typeface="Arial"/>
              </a:rPr>
              <a:t>維持眼內壓</a:t>
            </a:r>
            <a:r>
              <a:rPr b="1" lang="en" sz="2700">
                <a:latin typeface="Arial"/>
                <a:ea typeface="Arial"/>
                <a:cs typeface="Arial"/>
                <a:sym typeface="Arial"/>
              </a:rPr>
              <a:t>：保持眼球形狀穩定，確保正常視覺功能。</a:t>
            </a:r>
            <a:endParaRPr b="1" sz="27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en" sz="2700">
                <a:highlight>
                  <a:srgbClr val="EA9999"/>
                </a:highlight>
                <a:latin typeface="Arial"/>
                <a:ea typeface="Arial"/>
                <a:cs typeface="Arial"/>
                <a:sym typeface="Arial"/>
              </a:rPr>
              <a:t>提供營養與代謝廢物排除</a:t>
            </a:r>
            <a:r>
              <a:rPr b="1" lang="en" sz="2700">
                <a:latin typeface="Arial"/>
                <a:ea typeface="Arial"/>
                <a:cs typeface="Arial"/>
                <a:sym typeface="Arial"/>
              </a:rPr>
              <a:t>：為無血管的角膜與晶狀體提供氧氣和養分，並帶走代謝廢物。</a:t>
            </a:r>
            <a:endParaRPr b="1" sz="27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61"/>
          <p:cNvSpPr txBox="1"/>
          <p:nvPr>
            <p:ph type="title"/>
          </p:nvPr>
        </p:nvSpPr>
        <p:spPr>
          <a:xfrm>
            <a:off x="720000" y="548438"/>
            <a:ext cx="7704000" cy="48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水</a:t>
            </a:r>
            <a:r>
              <a:rPr lang="en" sz="3600"/>
              <a:t>晶體</a:t>
            </a:r>
            <a:endParaRPr sz="3600"/>
          </a:p>
        </p:txBody>
      </p:sp>
      <p:sp>
        <p:nvSpPr>
          <p:cNvPr id="677" name="Google Shape;677;p61"/>
          <p:cNvSpPr txBox="1"/>
          <p:nvPr>
            <p:ph idx="1" type="body"/>
          </p:nvPr>
        </p:nvSpPr>
        <p:spPr>
          <a:xfrm>
            <a:off x="720000" y="1196663"/>
            <a:ext cx="7704000" cy="339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latin typeface="Arial"/>
                <a:ea typeface="Arial"/>
                <a:cs typeface="Arial"/>
                <a:sym typeface="Arial"/>
              </a:rPr>
              <a:t>水晶體的最主要功能是</a:t>
            </a:r>
            <a:r>
              <a:rPr b="1" lang="en" sz="2700">
                <a:highlight>
                  <a:srgbClr val="EA9999"/>
                </a:highlight>
                <a:latin typeface="Arial"/>
                <a:ea typeface="Arial"/>
                <a:cs typeface="Arial"/>
                <a:sym typeface="Arial"/>
              </a:rPr>
              <a:t>調節焦距</a:t>
            </a:r>
            <a:r>
              <a:rPr b="1" lang="en" sz="2700">
                <a:latin typeface="Arial"/>
                <a:ea typeface="Arial"/>
                <a:cs typeface="Arial"/>
                <a:sym typeface="Arial"/>
              </a:rPr>
              <a:t>，幫助光線聚焦在視網膜上，形成清晰影像。</a:t>
            </a:r>
            <a:endParaRPr b="1" sz="27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700">
                <a:highlight>
                  <a:srgbClr val="EA9999"/>
                </a:highlight>
                <a:latin typeface="Arial"/>
                <a:ea typeface="Arial"/>
                <a:cs typeface="Arial"/>
                <a:sym typeface="Arial"/>
              </a:rPr>
              <a:t>改變形狀（調節功能）</a:t>
            </a:r>
            <a:r>
              <a:rPr b="1" lang="en" sz="2700">
                <a:latin typeface="Arial"/>
                <a:ea typeface="Arial"/>
                <a:cs typeface="Arial"/>
                <a:sym typeface="Arial"/>
              </a:rPr>
              <a:t>：透過睫狀肌調整厚度，使眼睛能夠對焦不同距離的物體（遠近調節）。</a:t>
            </a:r>
            <a:endParaRPr b="1" sz="27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en" sz="2700">
                <a:highlight>
                  <a:srgbClr val="EA9999"/>
                </a:highlight>
                <a:latin typeface="Arial"/>
                <a:ea typeface="Arial"/>
                <a:cs typeface="Arial"/>
                <a:sym typeface="Arial"/>
              </a:rPr>
              <a:t>屈折光線</a:t>
            </a:r>
            <a:r>
              <a:rPr b="1" lang="en" sz="2700">
                <a:latin typeface="Arial"/>
                <a:ea typeface="Arial"/>
                <a:cs typeface="Arial"/>
                <a:sym typeface="Arial"/>
              </a:rPr>
              <a:t>：與角膜共同完成光線折射，確保視覺清晰。</a:t>
            </a:r>
            <a:endParaRPr b="1" sz="43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62"/>
          <p:cNvSpPr txBox="1"/>
          <p:nvPr>
            <p:ph type="title"/>
          </p:nvPr>
        </p:nvSpPr>
        <p:spPr>
          <a:xfrm>
            <a:off x="720000" y="489663"/>
            <a:ext cx="7704000" cy="48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睫狀肌</a:t>
            </a:r>
            <a:endParaRPr sz="3600"/>
          </a:p>
        </p:txBody>
      </p:sp>
      <p:sp>
        <p:nvSpPr>
          <p:cNvPr id="683" name="Google Shape;683;p62"/>
          <p:cNvSpPr txBox="1"/>
          <p:nvPr>
            <p:ph idx="1" type="body"/>
          </p:nvPr>
        </p:nvSpPr>
        <p:spPr>
          <a:xfrm>
            <a:off x="720000" y="1196663"/>
            <a:ext cx="7704000" cy="339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latin typeface="Arial"/>
                <a:ea typeface="Arial"/>
                <a:cs typeface="Arial"/>
                <a:sym typeface="Arial"/>
              </a:rPr>
              <a:t>睫狀肌的最主要功能是</a:t>
            </a:r>
            <a:r>
              <a:rPr b="1" lang="en" sz="2700">
                <a:highlight>
                  <a:srgbClr val="EA9999"/>
                </a:highlight>
                <a:latin typeface="Arial"/>
                <a:ea typeface="Arial"/>
                <a:cs typeface="Arial"/>
                <a:sym typeface="Arial"/>
              </a:rPr>
              <a:t>調節水晶體的形狀</a:t>
            </a:r>
            <a:r>
              <a:rPr b="1" lang="en" sz="2700">
                <a:latin typeface="Arial"/>
                <a:ea typeface="Arial"/>
                <a:cs typeface="Arial"/>
                <a:sym typeface="Arial"/>
              </a:rPr>
              <a:t>，實現對不同距離物體的焦距調節。</a:t>
            </a:r>
            <a:endParaRPr b="1" sz="27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700">
                <a:latin typeface="Arial"/>
                <a:ea typeface="Arial"/>
                <a:cs typeface="Arial"/>
                <a:sym typeface="Arial"/>
              </a:rPr>
              <a:t>睫狀肌</a:t>
            </a:r>
            <a:r>
              <a:rPr b="1" lang="en" sz="2700">
                <a:highlight>
                  <a:srgbClr val="EA9999"/>
                </a:highlight>
                <a:latin typeface="Arial"/>
                <a:ea typeface="Arial"/>
                <a:cs typeface="Arial"/>
                <a:sym typeface="Arial"/>
              </a:rPr>
              <a:t>收縮時</a:t>
            </a:r>
            <a:r>
              <a:rPr b="1" lang="en" sz="2700">
                <a:latin typeface="Arial"/>
                <a:ea typeface="Arial"/>
                <a:cs typeface="Arial"/>
                <a:sym typeface="Arial"/>
              </a:rPr>
              <a:t>，水晶體變</a:t>
            </a:r>
            <a:r>
              <a:rPr b="1" lang="en" sz="2700">
                <a:highlight>
                  <a:srgbClr val="EA9999"/>
                </a:highlight>
                <a:latin typeface="Arial"/>
                <a:ea typeface="Arial"/>
                <a:cs typeface="Arial"/>
                <a:sym typeface="Arial"/>
              </a:rPr>
              <a:t>厚</a:t>
            </a:r>
            <a:r>
              <a:rPr b="1" lang="en" sz="2700">
                <a:latin typeface="Arial"/>
                <a:ea typeface="Arial"/>
                <a:cs typeface="Arial"/>
                <a:sym typeface="Arial"/>
              </a:rPr>
              <a:t>，適合</a:t>
            </a:r>
            <a:r>
              <a:rPr b="1" lang="en" sz="2700">
                <a:highlight>
                  <a:srgbClr val="EA9999"/>
                </a:highlight>
                <a:latin typeface="Arial"/>
                <a:ea typeface="Arial"/>
                <a:cs typeface="Arial"/>
                <a:sym typeface="Arial"/>
              </a:rPr>
              <a:t>近距離</a:t>
            </a:r>
            <a:r>
              <a:rPr b="1" lang="en" sz="2700">
                <a:latin typeface="Arial"/>
                <a:ea typeface="Arial"/>
                <a:cs typeface="Arial"/>
                <a:sym typeface="Arial"/>
              </a:rPr>
              <a:t>聚焦。</a:t>
            </a:r>
            <a:endParaRPr b="1" sz="27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en" sz="2700">
                <a:latin typeface="Arial"/>
                <a:ea typeface="Arial"/>
                <a:cs typeface="Arial"/>
                <a:sym typeface="Arial"/>
              </a:rPr>
              <a:t>睫狀肌</a:t>
            </a:r>
            <a:r>
              <a:rPr b="1" lang="en" sz="2700">
                <a:highlight>
                  <a:srgbClr val="EA9999"/>
                </a:highlight>
                <a:latin typeface="Arial"/>
                <a:ea typeface="Arial"/>
                <a:cs typeface="Arial"/>
                <a:sym typeface="Arial"/>
              </a:rPr>
              <a:t>放鬆時</a:t>
            </a:r>
            <a:r>
              <a:rPr b="1" lang="en" sz="2700">
                <a:latin typeface="Arial"/>
                <a:ea typeface="Arial"/>
                <a:cs typeface="Arial"/>
                <a:sym typeface="Arial"/>
              </a:rPr>
              <a:t>，水晶體變</a:t>
            </a:r>
            <a:r>
              <a:rPr b="1" lang="en" sz="2700">
                <a:highlight>
                  <a:srgbClr val="EA9999"/>
                </a:highlight>
                <a:latin typeface="Arial"/>
                <a:ea typeface="Arial"/>
                <a:cs typeface="Arial"/>
                <a:sym typeface="Arial"/>
              </a:rPr>
              <a:t>薄</a:t>
            </a:r>
            <a:r>
              <a:rPr b="1" lang="en" sz="2700">
                <a:latin typeface="Arial"/>
                <a:ea typeface="Arial"/>
                <a:cs typeface="Arial"/>
                <a:sym typeface="Arial"/>
              </a:rPr>
              <a:t>，適合</a:t>
            </a:r>
            <a:r>
              <a:rPr b="1" lang="en" sz="2700">
                <a:highlight>
                  <a:srgbClr val="EA9999"/>
                </a:highlight>
                <a:latin typeface="Arial"/>
                <a:ea typeface="Arial"/>
                <a:cs typeface="Arial"/>
                <a:sym typeface="Arial"/>
              </a:rPr>
              <a:t>遠距離</a:t>
            </a:r>
            <a:r>
              <a:rPr b="1" lang="en" sz="2700">
                <a:latin typeface="Arial"/>
                <a:ea typeface="Arial"/>
                <a:cs typeface="Arial"/>
                <a:sym typeface="Arial"/>
              </a:rPr>
              <a:t>聚焦。</a:t>
            </a:r>
            <a:endParaRPr b="1" sz="27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8" name="Google Shape;688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1240129" y="-4"/>
            <a:ext cx="666374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89" name="Google Shape;689;p63"/>
          <p:cNvSpPr/>
          <p:nvPr/>
        </p:nvSpPr>
        <p:spPr>
          <a:xfrm>
            <a:off x="3531023" y="3886451"/>
            <a:ext cx="1261500" cy="335100"/>
          </a:xfrm>
          <a:prstGeom prst="roundRect">
            <a:avLst>
              <a:gd fmla="val 16667" name="adj"/>
            </a:avLst>
          </a:prstGeom>
          <a:solidFill>
            <a:srgbClr val="0588C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眼外肌</a:t>
            </a:r>
            <a:endParaRPr/>
          </a:p>
        </p:txBody>
      </p:sp>
      <p:sp>
        <p:nvSpPr>
          <p:cNvPr id="690" name="Google Shape;690;p63"/>
          <p:cNvSpPr/>
          <p:nvPr/>
        </p:nvSpPr>
        <p:spPr>
          <a:xfrm>
            <a:off x="3571223" y="3091789"/>
            <a:ext cx="1181100" cy="400200"/>
          </a:xfrm>
          <a:prstGeom prst="roundRect">
            <a:avLst>
              <a:gd fmla="val 16667" name="adj"/>
            </a:avLst>
          </a:prstGeom>
          <a:solidFill>
            <a:srgbClr val="0588C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玻璃體</a:t>
            </a:r>
            <a:endParaRPr/>
          </a:p>
        </p:txBody>
      </p:sp>
      <p:sp>
        <p:nvSpPr>
          <p:cNvPr id="691" name="Google Shape;691;p63"/>
          <p:cNvSpPr/>
          <p:nvPr/>
        </p:nvSpPr>
        <p:spPr>
          <a:xfrm>
            <a:off x="6778800" y="2338188"/>
            <a:ext cx="1261500" cy="335100"/>
          </a:xfrm>
          <a:prstGeom prst="roundRect">
            <a:avLst>
              <a:gd fmla="val 16667" name="adj"/>
            </a:avLst>
          </a:prstGeom>
          <a:solidFill>
            <a:srgbClr val="0588C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視神經</a:t>
            </a:r>
            <a:endParaRPr/>
          </a:p>
        </p:txBody>
      </p:sp>
      <p:sp>
        <p:nvSpPr>
          <p:cNvPr id="692" name="Google Shape;692;p63"/>
          <p:cNvSpPr/>
          <p:nvPr/>
        </p:nvSpPr>
        <p:spPr>
          <a:xfrm>
            <a:off x="6778801" y="937638"/>
            <a:ext cx="1261500" cy="313500"/>
          </a:xfrm>
          <a:prstGeom prst="roundRect">
            <a:avLst>
              <a:gd fmla="val 16667" name="adj"/>
            </a:avLst>
          </a:prstGeom>
          <a:solidFill>
            <a:srgbClr val="0588C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視網膜</a:t>
            </a:r>
            <a:endParaRPr/>
          </a:p>
        </p:txBody>
      </p:sp>
      <p:sp>
        <p:nvSpPr>
          <p:cNvPr id="693" name="Google Shape;693;p63"/>
          <p:cNvSpPr/>
          <p:nvPr/>
        </p:nvSpPr>
        <p:spPr>
          <a:xfrm>
            <a:off x="3328050" y="602550"/>
            <a:ext cx="1261500" cy="335100"/>
          </a:xfrm>
          <a:prstGeom prst="roundRect">
            <a:avLst>
              <a:gd fmla="val 16667" name="adj"/>
            </a:avLst>
          </a:prstGeom>
          <a:solidFill>
            <a:srgbClr val="0588C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脈絡膜</a:t>
            </a:r>
            <a:endParaRPr/>
          </a:p>
        </p:txBody>
      </p:sp>
      <p:sp>
        <p:nvSpPr>
          <p:cNvPr id="694" name="Google Shape;694;p63"/>
          <p:cNvSpPr/>
          <p:nvPr/>
        </p:nvSpPr>
        <p:spPr>
          <a:xfrm>
            <a:off x="6370125" y="199800"/>
            <a:ext cx="1078200" cy="335100"/>
          </a:xfrm>
          <a:prstGeom prst="roundRect">
            <a:avLst>
              <a:gd fmla="val 16667" name="adj"/>
            </a:avLst>
          </a:prstGeom>
          <a:solidFill>
            <a:srgbClr val="0588C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鞏膜</a:t>
            </a:r>
            <a:endParaRPr/>
          </a:p>
        </p:txBody>
      </p:sp>
      <p:cxnSp>
        <p:nvCxnSpPr>
          <p:cNvPr id="695" name="Google Shape;695;p63"/>
          <p:cNvCxnSpPr>
            <a:stCxn id="694" idx="1"/>
          </p:cNvCxnSpPr>
          <p:nvPr/>
        </p:nvCxnSpPr>
        <p:spPr>
          <a:xfrm flipH="1">
            <a:off x="5540325" y="367350"/>
            <a:ext cx="829800" cy="235200"/>
          </a:xfrm>
          <a:prstGeom prst="straightConnector1">
            <a:avLst/>
          </a:prstGeom>
          <a:noFill/>
          <a:ln cap="flat" cmpd="sng" w="38100">
            <a:solidFill>
              <a:srgbClr val="0588CD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96" name="Google Shape;696;p63"/>
          <p:cNvCxnSpPr>
            <a:stCxn id="693" idx="3"/>
          </p:cNvCxnSpPr>
          <p:nvPr/>
        </p:nvCxnSpPr>
        <p:spPr>
          <a:xfrm>
            <a:off x="4589550" y="770100"/>
            <a:ext cx="1053600" cy="126300"/>
          </a:xfrm>
          <a:prstGeom prst="straightConnector1">
            <a:avLst/>
          </a:prstGeom>
          <a:noFill/>
          <a:ln cap="flat" cmpd="sng" w="38100">
            <a:solidFill>
              <a:srgbClr val="0588CD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97" name="Google Shape;697;p63"/>
          <p:cNvCxnSpPr>
            <a:stCxn id="692" idx="1"/>
          </p:cNvCxnSpPr>
          <p:nvPr/>
        </p:nvCxnSpPr>
        <p:spPr>
          <a:xfrm flipH="1">
            <a:off x="5966401" y="1094388"/>
            <a:ext cx="812400" cy="390000"/>
          </a:xfrm>
          <a:prstGeom prst="straightConnector1">
            <a:avLst/>
          </a:prstGeom>
          <a:noFill/>
          <a:ln cap="flat" cmpd="sng" w="38100">
            <a:solidFill>
              <a:srgbClr val="0588CD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98" name="Google Shape;698;p63"/>
          <p:cNvCxnSpPr>
            <a:stCxn id="691" idx="2"/>
          </p:cNvCxnSpPr>
          <p:nvPr/>
        </p:nvCxnSpPr>
        <p:spPr>
          <a:xfrm flipH="1">
            <a:off x="7009950" y="2673288"/>
            <a:ext cx="399600" cy="618600"/>
          </a:xfrm>
          <a:prstGeom prst="straightConnector1">
            <a:avLst/>
          </a:prstGeom>
          <a:noFill/>
          <a:ln cap="flat" cmpd="sng" w="38100">
            <a:solidFill>
              <a:srgbClr val="0588CD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99" name="Google Shape;699;p63"/>
          <p:cNvCxnSpPr>
            <a:stCxn id="690" idx="0"/>
            <a:endCxn id="690" idx="0"/>
          </p:cNvCxnSpPr>
          <p:nvPr/>
        </p:nvCxnSpPr>
        <p:spPr>
          <a:xfrm>
            <a:off x="4161773" y="3091789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00" name="Google Shape;700;p63"/>
          <p:cNvCxnSpPr>
            <a:stCxn id="690" idx="0"/>
          </p:cNvCxnSpPr>
          <p:nvPr/>
        </p:nvCxnSpPr>
        <p:spPr>
          <a:xfrm flipH="1" rot="10800000">
            <a:off x="4161773" y="2307289"/>
            <a:ext cx="11700" cy="784500"/>
          </a:xfrm>
          <a:prstGeom prst="straightConnector1">
            <a:avLst/>
          </a:prstGeom>
          <a:noFill/>
          <a:ln cap="flat" cmpd="sng" w="38100">
            <a:solidFill>
              <a:srgbClr val="0588CD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01" name="Google Shape;701;p63"/>
          <p:cNvCxnSpPr>
            <a:stCxn id="689" idx="2"/>
          </p:cNvCxnSpPr>
          <p:nvPr/>
        </p:nvCxnSpPr>
        <p:spPr>
          <a:xfrm flipH="1">
            <a:off x="3100673" y="4221551"/>
            <a:ext cx="1061100" cy="686700"/>
          </a:xfrm>
          <a:prstGeom prst="straightConnector1">
            <a:avLst/>
          </a:prstGeom>
          <a:noFill/>
          <a:ln cap="flat" cmpd="sng" w="38100">
            <a:solidFill>
              <a:srgbClr val="0588CD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02" name="Google Shape;702;p63"/>
          <p:cNvSpPr txBox="1"/>
          <p:nvPr/>
        </p:nvSpPr>
        <p:spPr>
          <a:xfrm>
            <a:off x="8450025" y="0"/>
            <a:ext cx="6939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Antic"/>
                <a:ea typeface="Antic"/>
                <a:cs typeface="Antic"/>
                <a:sym typeface="Antic"/>
              </a:rPr>
              <a:t>P.29</a:t>
            </a:r>
            <a:endParaRPr b="1" sz="2000">
              <a:solidFill>
                <a:schemeClr val="dk1"/>
              </a:solidFill>
              <a:latin typeface="Antic"/>
              <a:ea typeface="Antic"/>
              <a:cs typeface="Antic"/>
              <a:sym typeface="Antic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64"/>
          <p:cNvSpPr txBox="1"/>
          <p:nvPr>
            <p:ph type="title"/>
          </p:nvPr>
        </p:nvSpPr>
        <p:spPr>
          <a:xfrm>
            <a:off x="720000" y="489663"/>
            <a:ext cx="7704000" cy="48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鞏膜</a:t>
            </a:r>
            <a:endParaRPr sz="3600"/>
          </a:p>
        </p:txBody>
      </p:sp>
      <p:sp>
        <p:nvSpPr>
          <p:cNvPr id="708" name="Google Shape;708;p64"/>
          <p:cNvSpPr txBox="1"/>
          <p:nvPr>
            <p:ph idx="1" type="body"/>
          </p:nvPr>
        </p:nvSpPr>
        <p:spPr>
          <a:xfrm>
            <a:off x="720000" y="1196663"/>
            <a:ext cx="7704000" cy="339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latin typeface="Arial"/>
                <a:ea typeface="Arial"/>
                <a:cs typeface="Arial"/>
                <a:sym typeface="Arial"/>
              </a:rPr>
              <a:t>鞏膜的最主要功能是</a:t>
            </a:r>
            <a:r>
              <a:rPr b="1" lang="en" sz="2700">
                <a:highlight>
                  <a:srgbClr val="EA9999"/>
                </a:highlight>
                <a:latin typeface="Arial"/>
                <a:ea typeface="Arial"/>
                <a:cs typeface="Arial"/>
                <a:sym typeface="Arial"/>
              </a:rPr>
              <a:t>保護眼球的內部結構</a:t>
            </a:r>
            <a:r>
              <a:rPr b="1" lang="en" sz="2700">
                <a:latin typeface="Arial"/>
                <a:ea typeface="Arial"/>
                <a:cs typeface="Arial"/>
                <a:sym typeface="Arial"/>
              </a:rPr>
              <a:t>，並</a:t>
            </a:r>
            <a:r>
              <a:rPr b="1" lang="en" sz="2700">
                <a:highlight>
                  <a:srgbClr val="EA9999"/>
                </a:highlight>
                <a:latin typeface="Arial"/>
                <a:ea typeface="Arial"/>
                <a:cs typeface="Arial"/>
                <a:sym typeface="Arial"/>
              </a:rPr>
              <a:t>維持眼球的形狀</a:t>
            </a:r>
            <a:r>
              <a:rPr b="1" lang="en" sz="2700">
                <a:latin typeface="Arial"/>
                <a:ea typeface="Arial"/>
                <a:cs typeface="Arial"/>
                <a:sym typeface="Arial"/>
              </a:rPr>
              <a:t>。</a:t>
            </a:r>
            <a:endParaRPr b="1" sz="27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700">
                <a:highlight>
                  <a:srgbClr val="EA9999"/>
                </a:highlight>
                <a:latin typeface="Arial"/>
                <a:ea typeface="Arial"/>
                <a:cs typeface="Arial"/>
                <a:sym typeface="Arial"/>
              </a:rPr>
              <a:t>保護</a:t>
            </a:r>
            <a:r>
              <a:rPr b="1" lang="en" sz="2700">
                <a:latin typeface="Arial"/>
                <a:ea typeface="Arial"/>
                <a:cs typeface="Arial"/>
                <a:sym typeface="Arial"/>
              </a:rPr>
              <a:t>：作為眼球的外層結構，保護眼內的組織免受外界衝擊或損傷。</a:t>
            </a:r>
            <a:endParaRPr b="1" sz="27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en" sz="2700">
                <a:highlight>
                  <a:srgbClr val="EA9999"/>
                </a:highlight>
                <a:latin typeface="Arial"/>
                <a:ea typeface="Arial"/>
                <a:cs typeface="Arial"/>
                <a:sym typeface="Arial"/>
              </a:rPr>
              <a:t>支持結構</a:t>
            </a:r>
            <a:r>
              <a:rPr b="1" lang="en" sz="2700">
                <a:latin typeface="Arial"/>
                <a:ea typeface="Arial"/>
                <a:cs typeface="Arial"/>
                <a:sym typeface="Arial"/>
              </a:rPr>
              <a:t>：維持眼球的形狀，保持眼內各組織的位置穩定。</a:t>
            </a:r>
            <a:endParaRPr b="1" sz="27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65"/>
          <p:cNvSpPr txBox="1"/>
          <p:nvPr>
            <p:ph type="title"/>
          </p:nvPr>
        </p:nvSpPr>
        <p:spPr>
          <a:xfrm>
            <a:off x="720000" y="489663"/>
            <a:ext cx="7704000" cy="48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脈絡膜</a:t>
            </a:r>
            <a:endParaRPr sz="3600"/>
          </a:p>
        </p:txBody>
      </p:sp>
      <p:sp>
        <p:nvSpPr>
          <p:cNvPr id="714" name="Google Shape;714;p65"/>
          <p:cNvSpPr txBox="1"/>
          <p:nvPr>
            <p:ph idx="1" type="body"/>
          </p:nvPr>
        </p:nvSpPr>
        <p:spPr>
          <a:xfrm>
            <a:off x="720000" y="1196663"/>
            <a:ext cx="7704000" cy="339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latin typeface="Arial"/>
                <a:ea typeface="Arial"/>
                <a:cs typeface="Arial"/>
                <a:sym typeface="Arial"/>
              </a:rPr>
              <a:t>脈絡膜的最主要功能是為</a:t>
            </a:r>
            <a:r>
              <a:rPr b="1" lang="en" sz="2500">
                <a:highlight>
                  <a:srgbClr val="EA9999"/>
                </a:highlight>
                <a:latin typeface="Arial"/>
                <a:ea typeface="Arial"/>
                <a:cs typeface="Arial"/>
                <a:sym typeface="Arial"/>
              </a:rPr>
              <a:t>眼球的內部結構提供營養</a:t>
            </a:r>
            <a:r>
              <a:rPr b="1" lang="en" sz="2500">
                <a:latin typeface="Arial"/>
                <a:ea typeface="Arial"/>
                <a:cs typeface="Arial"/>
                <a:sym typeface="Arial"/>
              </a:rPr>
              <a:t>，並吸收多餘的光線，防止光線反射回視網膜。</a:t>
            </a:r>
            <a:endParaRPr b="1" sz="25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500">
                <a:highlight>
                  <a:srgbClr val="EA9999"/>
                </a:highlight>
                <a:latin typeface="Arial"/>
                <a:ea typeface="Arial"/>
                <a:cs typeface="Arial"/>
                <a:sym typeface="Arial"/>
              </a:rPr>
              <a:t>供應營養</a:t>
            </a:r>
            <a:r>
              <a:rPr b="1" lang="en" sz="2500">
                <a:latin typeface="Arial"/>
                <a:ea typeface="Arial"/>
                <a:cs typeface="Arial"/>
                <a:sym typeface="Arial"/>
              </a:rPr>
              <a:t>：脈絡膜含有豐富的血管，為視網膜提供氧氣和養分。</a:t>
            </a:r>
            <a:endParaRPr b="1" sz="25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en" sz="2500">
                <a:highlight>
                  <a:srgbClr val="EA9999"/>
                </a:highlight>
                <a:latin typeface="Arial"/>
                <a:ea typeface="Arial"/>
                <a:cs typeface="Arial"/>
                <a:sym typeface="Arial"/>
              </a:rPr>
              <a:t>吸收光線</a:t>
            </a:r>
            <a:r>
              <a:rPr b="1" lang="en" sz="2500">
                <a:latin typeface="Arial"/>
                <a:ea typeface="Arial"/>
                <a:cs typeface="Arial"/>
                <a:sym typeface="Arial"/>
              </a:rPr>
              <a:t>：脈絡膜的深色區域有助於吸收和減少進入眼球的多餘光線，防止光線反射，提升視覺清晰度。</a:t>
            </a:r>
            <a:endParaRPr b="1" sz="25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66"/>
          <p:cNvSpPr txBox="1"/>
          <p:nvPr>
            <p:ph type="title"/>
          </p:nvPr>
        </p:nvSpPr>
        <p:spPr>
          <a:xfrm>
            <a:off x="720000" y="489663"/>
            <a:ext cx="7704000" cy="48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視網膜</a:t>
            </a:r>
            <a:endParaRPr sz="3600"/>
          </a:p>
        </p:txBody>
      </p:sp>
      <p:sp>
        <p:nvSpPr>
          <p:cNvPr id="720" name="Google Shape;720;p66"/>
          <p:cNvSpPr txBox="1"/>
          <p:nvPr>
            <p:ph idx="1" type="body"/>
          </p:nvPr>
        </p:nvSpPr>
        <p:spPr>
          <a:xfrm>
            <a:off x="720000" y="1196663"/>
            <a:ext cx="7704000" cy="339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latin typeface="Arial"/>
                <a:ea typeface="Arial"/>
                <a:cs typeface="Arial"/>
                <a:sym typeface="Arial"/>
              </a:rPr>
              <a:t>視網膜的最主要功能是</a:t>
            </a:r>
            <a:r>
              <a:rPr b="1" lang="en" sz="2700">
                <a:highlight>
                  <a:srgbClr val="EA9999"/>
                </a:highlight>
                <a:latin typeface="Arial"/>
                <a:ea typeface="Arial"/>
                <a:cs typeface="Arial"/>
                <a:sym typeface="Arial"/>
              </a:rPr>
              <a:t>接收光線並將其轉換為神經信號</a:t>
            </a:r>
            <a:r>
              <a:rPr b="1" lang="en" sz="2700">
                <a:latin typeface="Arial"/>
                <a:ea typeface="Arial"/>
                <a:cs typeface="Arial"/>
                <a:sym typeface="Arial"/>
              </a:rPr>
              <a:t>，傳遞給大腦進行視覺處理。</a:t>
            </a:r>
            <a:endParaRPr b="1" sz="27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700">
                <a:highlight>
                  <a:srgbClr val="EA9999"/>
                </a:highlight>
                <a:latin typeface="Arial"/>
                <a:ea typeface="Arial"/>
                <a:cs typeface="Arial"/>
                <a:sym typeface="Arial"/>
              </a:rPr>
              <a:t>光感知</a:t>
            </a:r>
            <a:r>
              <a:rPr b="1" lang="en" sz="2700">
                <a:latin typeface="Arial"/>
                <a:ea typeface="Arial"/>
                <a:cs typeface="Arial"/>
                <a:sym typeface="Arial"/>
              </a:rPr>
              <a:t>：視網膜中的</a:t>
            </a:r>
            <a:r>
              <a:rPr b="1" lang="en" sz="2700">
                <a:highlight>
                  <a:srgbClr val="EA9999"/>
                </a:highlight>
                <a:latin typeface="Arial"/>
                <a:ea typeface="Arial"/>
                <a:cs typeface="Arial"/>
                <a:sym typeface="Arial"/>
              </a:rPr>
              <a:t>感光細胞</a:t>
            </a:r>
            <a:r>
              <a:rPr b="1" lang="en" sz="2700">
                <a:latin typeface="Arial"/>
                <a:ea typeface="Arial"/>
                <a:cs typeface="Arial"/>
                <a:sym typeface="Arial"/>
              </a:rPr>
              <a:t>（視桿細胞與視錐細胞）能夠感知光線，將光信號轉化為電訊號。</a:t>
            </a:r>
            <a:endParaRPr b="1" sz="27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en" sz="2700">
                <a:highlight>
                  <a:srgbClr val="EA9999"/>
                </a:highlight>
                <a:latin typeface="Arial"/>
                <a:ea typeface="Arial"/>
                <a:cs typeface="Arial"/>
                <a:sym typeface="Arial"/>
              </a:rPr>
              <a:t>視覺處理</a:t>
            </a:r>
            <a:r>
              <a:rPr b="1" lang="en" sz="2700">
                <a:latin typeface="Arial"/>
                <a:ea typeface="Arial"/>
                <a:cs typeface="Arial"/>
                <a:sym typeface="Arial"/>
              </a:rPr>
              <a:t>：這些電訊號經由視神經傳送到大腦，進行影像處理，產生我們所看到的視覺。</a:t>
            </a:r>
            <a:endParaRPr b="1" sz="27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67"/>
          <p:cNvSpPr txBox="1"/>
          <p:nvPr>
            <p:ph type="title"/>
          </p:nvPr>
        </p:nvSpPr>
        <p:spPr>
          <a:xfrm>
            <a:off x="720000" y="489663"/>
            <a:ext cx="7704000" cy="48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視神經</a:t>
            </a:r>
            <a:endParaRPr sz="3600"/>
          </a:p>
        </p:txBody>
      </p:sp>
      <p:sp>
        <p:nvSpPr>
          <p:cNvPr id="726" name="Google Shape;726;p67"/>
          <p:cNvSpPr txBox="1"/>
          <p:nvPr>
            <p:ph idx="1" type="body"/>
          </p:nvPr>
        </p:nvSpPr>
        <p:spPr>
          <a:xfrm>
            <a:off x="720000" y="1196663"/>
            <a:ext cx="7704000" cy="339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2700">
                <a:latin typeface="Arial"/>
                <a:ea typeface="Arial"/>
                <a:cs typeface="Arial"/>
                <a:sym typeface="Arial"/>
              </a:rPr>
              <a:t>視神經的最主要功能是將</a:t>
            </a:r>
            <a:r>
              <a:rPr b="1" lang="en" sz="2700">
                <a:highlight>
                  <a:srgbClr val="EA9999"/>
                </a:highlight>
                <a:latin typeface="Arial"/>
                <a:ea typeface="Arial"/>
                <a:cs typeface="Arial"/>
                <a:sym typeface="Arial"/>
              </a:rPr>
              <a:t>視網膜接收</a:t>
            </a:r>
            <a:r>
              <a:rPr b="1" lang="en" sz="2700">
                <a:latin typeface="Arial"/>
                <a:ea typeface="Arial"/>
                <a:cs typeface="Arial"/>
                <a:sym typeface="Arial"/>
              </a:rPr>
              <a:t>到的</a:t>
            </a:r>
            <a:r>
              <a:rPr b="1" lang="en" sz="2700">
                <a:highlight>
                  <a:srgbClr val="EA9999"/>
                </a:highlight>
                <a:latin typeface="Arial"/>
                <a:ea typeface="Arial"/>
                <a:cs typeface="Arial"/>
                <a:sym typeface="Arial"/>
              </a:rPr>
              <a:t>視覺信號傳遞到大腦</a:t>
            </a:r>
            <a:r>
              <a:rPr b="1" lang="en" sz="2700">
                <a:latin typeface="Arial"/>
                <a:ea typeface="Arial"/>
                <a:cs typeface="Arial"/>
                <a:sym typeface="Arial"/>
              </a:rPr>
              <a:t>，使大腦能夠進行視覺處理。</a:t>
            </a:r>
            <a:endParaRPr b="1" sz="27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41"/>
          <p:cNvSpPr/>
          <p:nvPr/>
        </p:nvSpPr>
        <p:spPr>
          <a:xfrm>
            <a:off x="1419750" y="2233850"/>
            <a:ext cx="6304500" cy="2513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latin typeface="DM Sans"/>
                <a:ea typeface="DM Sans"/>
                <a:cs typeface="DM Sans"/>
                <a:sym typeface="DM Sans"/>
              </a:rPr>
              <a:t>自我檢測、</a:t>
            </a:r>
            <a:r>
              <a:rPr b="1" lang="en" sz="2700" u="sng">
                <a:solidFill>
                  <a:schemeClr val="hlink"/>
                </a:solidFill>
                <a:latin typeface="DM Sans"/>
                <a:ea typeface="DM Sans"/>
                <a:cs typeface="DM Sans"/>
                <a:sym typeface="DM Sans"/>
                <a:hlinkClick action="ppaction://hlinkshowjump?jump=nextslide"/>
              </a:rPr>
              <a:t>使用視力表測試</a:t>
            </a:r>
            <a:r>
              <a:rPr b="1" lang="en" sz="2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、</a:t>
            </a:r>
            <a:r>
              <a:rPr b="1" lang="en" sz="2700">
                <a:latin typeface="DM Sans"/>
                <a:ea typeface="DM Sans"/>
                <a:cs typeface="DM Sans"/>
                <a:sym typeface="DM Sans"/>
              </a:rPr>
              <a:t>眼科檢查</a:t>
            </a:r>
            <a:endParaRPr b="1" sz="27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76" name="Google Shape;476;p41"/>
          <p:cNvSpPr/>
          <p:nvPr/>
        </p:nvSpPr>
        <p:spPr>
          <a:xfrm>
            <a:off x="1419750" y="631900"/>
            <a:ext cx="6304500" cy="1440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" sz="27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要怎麼知道視力好不好呢？</a:t>
            </a:r>
            <a:endParaRPr b="1" sz="27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77" name="Google Shape;477;p41"/>
          <p:cNvSpPr txBox="1"/>
          <p:nvPr/>
        </p:nvSpPr>
        <p:spPr>
          <a:xfrm>
            <a:off x="0" y="0"/>
            <a:ext cx="11610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rPr>
              <a:t>Q1</a:t>
            </a:r>
            <a:endParaRPr b="1" sz="5000">
              <a:solidFill>
                <a:srgbClr val="FFFFFF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68"/>
          <p:cNvSpPr txBox="1"/>
          <p:nvPr>
            <p:ph type="title"/>
          </p:nvPr>
        </p:nvSpPr>
        <p:spPr>
          <a:xfrm>
            <a:off x="720000" y="489663"/>
            <a:ext cx="7704000" cy="48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玻璃體</a:t>
            </a:r>
            <a:endParaRPr sz="3600"/>
          </a:p>
        </p:txBody>
      </p:sp>
      <p:sp>
        <p:nvSpPr>
          <p:cNvPr id="732" name="Google Shape;732;p68"/>
          <p:cNvSpPr txBox="1"/>
          <p:nvPr>
            <p:ph idx="1" type="body"/>
          </p:nvPr>
        </p:nvSpPr>
        <p:spPr>
          <a:xfrm>
            <a:off x="720000" y="1196663"/>
            <a:ext cx="7704000" cy="339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latin typeface="Arial"/>
                <a:ea typeface="Arial"/>
                <a:cs typeface="Arial"/>
                <a:sym typeface="Arial"/>
              </a:rPr>
              <a:t>玻璃體的最主要功能是</a:t>
            </a:r>
            <a:r>
              <a:rPr b="1" lang="en" sz="2700">
                <a:highlight>
                  <a:srgbClr val="EA9999"/>
                </a:highlight>
                <a:latin typeface="Arial"/>
                <a:ea typeface="Arial"/>
                <a:cs typeface="Arial"/>
                <a:sym typeface="Arial"/>
              </a:rPr>
              <a:t>保持眼球形狀</a:t>
            </a:r>
            <a:r>
              <a:rPr b="1" lang="en" sz="2700">
                <a:latin typeface="Arial"/>
                <a:ea typeface="Arial"/>
                <a:cs typeface="Arial"/>
                <a:sym typeface="Arial"/>
              </a:rPr>
              <a:t>並提供支持，同時傳導光線到視網膜。</a:t>
            </a:r>
            <a:endParaRPr b="1" sz="27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700">
                <a:highlight>
                  <a:srgbClr val="EA9999"/>
                </a:highlight>
                <a:latin typeface="Arial"/>
                <a:ea typeface="Arial"/>
                <a:cs typeface="Arial"/>
                <a:sym typeface="Arial"/>
              </a:rPr>
              <a:t>維持眼球形狀</a:t>
            </a:r>
            <a:r>
              <a:rPr b="1" lang="en" sz="2700">
                <a:latin typeface="Arial"/>
                <a:ea typeface="Arial"/>
                <a:cs typeface="Arial"/>
                <a:sym typeface="Arial"/>
              </a:rPr>
              <a:t>：玻璃體是透明的凝膠狀物質，幫助維持眼球的圓形結構。</a:t>
            </a:r>
            <a:endParaRPr b="1" sz="27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en" sz="2700">
                <a:highlight>
                  <a:srgbClr val="EA9999"/>
                </a:highlight>
                <a:latin typeface="Arial"/>
                <a:ea typeface="Arial"/>
                <a:cs typeface="Arial"/>
                <a:sym typeface="Arial"/>
              </a:rPr>
              <a:t>傳導光線</a:t>
            </a:r>
            <a:r>
              <a:rPr b="1" lang="en" sz="2700">
                <a:latin typeface="Arial"/>
                <a:ea typeface="Arial"/>
                <a:cs typeface="Arial"/>
                <a:sym typeface="Arial"/>
              </a:rPr>
              <a:t>：玻璃體的透明性使光線能順利通過，直到達到視網膜，幫助成像。</a:t>
            </a:r>
            <a:endParaRPr b="1" sz="27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69"/>
          <p:cNvSpPr txBox="1"/>
          <p:nvPr>
            <p:ph type="title"/>
          </p:nvPr>
        </p:nvSpPr>
        <p:spPr>
          <a:xfrm>
            <a:off x="720000" y="489663"/>
            <a:ext cx="7704000" cy="48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眼外肌</a:t>
            </a:r>
            <a:endParaRPr sz="3600"/>
          </a:p>
        </p:txBody>
      </p:sp>
      <p:sp>
        <p:nvSpPr>
          <p:cNvPr id="738" name="Google Shape;738;p69"/>
          <p:cNvSpPr txBox="1"/>
          <p:nvPr>
            <p:ph idx="1" type="body"/>
          </p:nvPr>
        </p:nvSpPr>
        <p:spPr>
          <a:xfrm>
            <a:off x="720000" y="1196663"/>
            <a:ext cx="7704000" cy="339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latin typeface="Arial"/>
                <a:ea typeface="Arial"/>
                <a:cs typeface="Arial"/>
                <a:sym typeface="Arial"/>
              </a:rPr>
              <a:t>眼外肌的最主要功能是</a:t>
            </a:r>
            <a:r>
              <a:rPr b="1" lang="en" sz="2700">
                <a:highlight>
                  <a:srgbClr val="EA9999"/>
                </a:highlight>
                <a:latin typeface="Arial"/>
                <a:ea typeface="Arial"/>
                <a:cs typeface="Arial"/>
                <a:sym typeface="Arial"/>
              </a:rPr>
              <a:t>控制眼球的運動</a:t>
            </a:r>
            <a:r>
              <a:rPr b="1" lang="en" sz="2700">
                <a:latin typeface="Arial"/>
                <a:ea typeface="Arial"/>
                <a:cs typeface="Arial"/>
                <a:sym typeface="Arial"/>
              </a:rPr>
              <a:t>，使眼睛能夠進行各種方向的移動，如向上、向下、向左、向右以及轉動。</a:t>
            </a:r>
            <a:endParaRPr b="1" sz="27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en" sz="2700">
                <a:latin typeface="Arial"/>
                <a:ea typeface="Arial"/>
                <a:cs typeface="Arial"/>
                <a:sym typeface="Arial"/>
              </a:rPr>
              <a:t>這些運動對於視覺定位、追蹤物體和保持視覺穩定至關重要。</a:t>
            </a:r>
            <a:endParaRPr b="1" sz="27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70"/>
          <p:cNvSpPr txBox="1"/>
          <p:nvPr>
            <p:ph type="title"/>
          </p:nvPr>
        </p:nvSpPr>
        <p:spPr>
          <a:xfrm>
            <a:off x="720000" y="517773"/>
            <a:ext cx="7704000" cy="384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解剖豬眼</a:t>
            </a:r>
            <a:endParaRPr sz="3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 u="sng">
                <a:solidFill>
                  <a:schemeClr val="hlink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4"/>
              </a:rPr>
              <a:t>眼睛裡面是什麼樣的呢</a:t>
            </a:r>
            <a:r>
              <a:rPr lang="en" sz="3000" u="sng">
                <a:solidFill>
                  <a:schemeClr val="hlink"/>
                </a:solidFill>
                <a:hlinkClick r:id="rId5"/>
              </a:rPr>
              <a:t>?</a:t>
            </a:r>
            <a:endParaRPr sz="3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 u="sng">
                <a:solidFill>
                  <a:schemeClr val="hlink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6"/>
              </a:rPr>
              <a:t>角膜移植手術</a:t>
            </a:r>
            <a:endParaRPr sz="3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chemeClr val="hlink"/>
                </a:solidFill>
                <a:hlinkClick r:id="rId7"/>
              </a:rPr>
              <a:t>近視雷射</a:t>
            </a:r>
            <a:endParaRPr sz="30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71"/>
          <p:cNvSpPr txBox="1"/>
          <p:nvPr>
            <p:ph type="title"/>
          </p:nvPr>
        </p:nvSpPr>
        <p:spPr>
          <a:xfrm>
            <a:off x="4993075" y="2161925"/>
            <a:ext cx="3960300" cy="136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眼睛</a:t>
            </a:r>
            <a:r>
              <a:rPr lang="en" sz="4800"/>
              <a:t>疾病</a:t>
            </a:r>
            <a:endParaRPr sz="4800"/>
          </a:p>
        </p:txBody>
      </p:sp>
      <p:pic>
        <p:nvPicPr>
          <p:cNvPr id="749" name="Google Shape;749;p71"/>
          <p:cNvPicPr preferRelativeResize="0"/>
          <p:nvPr>
            <p:ph idx="3" type="pic"/>
          </p:nvPr>
        </p:nvPicPr>
        <p:blipFill rotWithShape="1">
          <a:blip r:embed="rId3">
            <a:alphaModFix/>
          </a:blip>
          <a:srcRect b="0" l="7471" r="17283" t="0"/>
          <a:stretch/>
        </p:blipFill>
        <p:spPr>
          <a:xfrm>
            <a:off x="778825" y="1025225"/>
            <a:ext cx="4111677" cy="36366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7d9497c-edc6-47b9-941d-b0d8da331817.jpg" id="754" name="Google Shape;754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27863" y="107356"/>
            <a:ext cx="5688274" cy="50748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EB0FE"/>
        </a:solidFill>
      </p:bgPr>
    </p:bg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73"/>
          <p:cNvSpPr txBox="1"/>
          <p:nvPr/>
        </p:nvSpPr>
        <p:spPr>
          <a:xfrm>
            <a:off x="2717906" y="742951"/>
            <a:ext cx="6180600" cy="367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" sz="4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33?_________</a:t>
            </a:r>
            <a:r>
              <a:rPr lang="en" sz="4300"/>
              <a:t> </a:t>
            </a:r>
            <a:endParaRPr sz="1200"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" sz="4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38?_________</a:t>
            </a:r>
            <a:endParaRPr sz="1200"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" sz="4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88?_________</a:t>
            </a:r>
            <a:endParaRPr sz="1200"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" sz="4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83?_________</a:t>
            </a:r>
            <a:endParaRPr sz="1200"/>
          </a:p>
        </p:txBody>
      </p:sp>
      <p:grpSp>
        <p:nvGrpSpPr>
          <p:cNvPr id="760" name="Google Shape;760;p73"/>
          <p:cNvGrpSpPr/>
          <p:nvPr/>
        </p:nvGrpSpPr>
        <p:grpSpPr>
          <a:xfrm>
            <a:off x="3791150" y="742903"/>
            <a:ext cx="2670993" cy="3539914"/>
            <a:chOff x="1588399" y="3808518"/>
            <a:chExt cx="5084701" cy="7368679"/>
          </a:xfrm>
        </p:grpSpPr>
        <p:sp>
          <p:nvSpPr>
            <p:cNvPr id="761" name="Google Shape;761;p73"/>
            <p:cNvSpPr txBox="1"/>
            <p:nvPr/>
          </p:nvSpPr>
          <p:spPr>
            <a:xfrm>
              <a:off x="1588400" y="3808518"/>
              <a:ext cx="5084700" cy="123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" lIns="19050" spcFirstLastPara="1" rIns="19050" wrap="square" tIns="1905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A00BF"/>
                </a:buClr>
                <a:buSzPts val="3300"/>
                <a:buFont typeface="Proxima Nova"/>
                <a:buNone/>
              </a:pPr>
              <a:r>
                <a:rPr b="1" i="0" lang="en" sz="3600" u="none" cap="none" strike="noStrike">
                  <a:solidFill>
                    <a:srgbClr val="5A00BF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需看醫生</a:t>
              </a:r>
              <a:endParaRPr sz="800"/>
            </a:p>
          </p:txBody>
        </p:sp>
        <p:sp>
          <p:nvSpPr>
            <p:cNvPr id="762" name="Google Shape;762;p73"/>
            <p:cNvSpPr txBox="1"/>
            <p:nvPr/>
          </p:nvSpPr>
          <p:spPr>
            <a:xfrm>
              <a:off x="1588399" y="6039092"/>
              <a:ext cx="5084700" cy="123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" lIns="19050" spcFirstLastPara="1" rIns="19050" wrap="square" tIns="1905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A00BF"/>
                </a:buClr>
                <a:buSzPts val="3300"/>
                <a:buFont typeface="Proxima Nova"/>
                <a:buNone/>
              </a:pPr>
              <a:r>
                <a:rPr b="1" i="0" lang="en" sz="3600" u="none" cap="none" strike="noStrike">
                  <a:solidFill>
                    <a:srgbClr val="5A00BF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兩眼正常</a:t>
              </a:r>
              <a:endParaRPr sz="800"/>
            </a:p>
          </p:txBody>
        </p:sp>
        <p:sp>
          <p:nvSpPr>
            <p:cNvPr id="763" name="Google Shape;763;p73"/>
            <p:cNvSpPr txBox="1"/>
            <p:nvPr/>
          </p:nvSpPr>
          <p:spPr>
            <a:xfrm>
              <a:off x="1588399" y="8075131"/>
              <a:ext cx="5084700" cy="123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" lIns="19050" spcFirstLastPara="1" rIns="19050" wrap="square" tIns="1905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A00BF"/>
                </a:buClr>
                <a:buSzPts val="3300"/>
                <a:buFont typeface="Proxima Nova"/>
                <a:buNone/>
              </a:pPr>
              <a:r>
                <a:rPr b="1" i="0" lang="en" sz="3600" u="none" cap="none" strike="noStrike">
                  <a:solidFill>
                    <a:srgbClr val="5A00BF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左眼虛弱</a:t>
              </a:r>
              <a:endParaRPr sz="800"/>
            </a:p>
          </p:txBody>
        </p:sp>
        <p:sp>
          <p:nvSpPr>
            <p:cNvPr id="764" name="Google Shape;764;p73"/>
            <p:cNvSpPr txBox="1"/>
            <p:nvPr/>
          </p:nvSpPr>
          <p:spPr>
            <a:xfrm>
              <a:off x="1588399" y="9943597"/>
              <a:ext cx="5084700" cy="123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" lIns="19050" spcFirstLastPara="1" rIns="19050" wrap="square" tIns="1905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A00BF"/>
                </a:buClr>
                <a:buSzPts val="3300"/>
                <a:buFont typeface="Proxima Nova"/>
                <a:buNone/>
              </a:pPr>
              <a:r>
                <a:rPr b="1" i="0" lang="en" sz="3600" u="none" cap="none" strike="noStrike">
                  <a:solidFill>
                    <a:srgbClr val="5A00BF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右眼虛弱</a:t>
              </a:r>
              <a:endParaRPr sz="800"/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「38還88」辨視力！美初測青光眼、黃斑部病變│三立新聞台.mp4" id="769" name="Google Shape;769;p7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6975" y="397675"/>
            <a:ext cx="7730051" cy="434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75"/>
          <p:cNvSpPr txBox="1"/>
          <p:nvPr>
            <p:ph type="title"/>
          </p:nvPr>
        </p:nvSpPr>
        <p:spPr>
          <a:xfrm>
            <a:off x="720000" y="237950"/>
            <a:ext cx="7704000" cy="625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" sz="36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正常視力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775" name="Google Shape;775;p75"/>
          <p:cNvSpPr txBox="1"/>
          <p:nvPr>
            <p:ph idx="1" type="body"/>
          </p:nvPr>
        </p:nvSpPr>
        <p:spPr>
          <a:xfrm>
            <a:off x="447000" y="863150"/>
            <a:ext cx="8250000" cy="163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Microsoft JhengHei"/>
              <a:buChar char="●"/>
            </a:pPr>
            <a:r>
              <a:rPr b="1" lang="en" sz="2600">
                <a:latin typeface="Microsoft JhengHei"/>
                <a:ea typeface="Microsoft JhengHei"/>
                <a:cs typeface="Microsoft JhengHei"/>
                <a:sym typeface="Microsoft JhengHei"/>
              </a:rPr>
              <a:t>光線進入</a:t>
            </a:r>
            <a:r>
              <a:rPr b="1" lang="en" sz="2600">
                <a:highlight>
                  <a:srgbClr val="EA9999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角膜</a:t>
            </a:r>
            <a:r>
              <a:rPr b="1" lang="en" sz="2600">
                <a:latin typeface="Microsoft JhengHei"/>
                <a:ea typeface="Microsoft JhengHei"/>
                <a:cs typeface="Microsoft JhengHei"/>
                <a:sym typeface="Microsoft JhengHei"/>
              </a:rPr>
              <a:t>後，會折射進入</a:t>
            </a:r>
            <a:r>
              <a:rPr b="1" lang="en" sz="2600">
                <a:highlight>
                  <a:srgbClr val="EA9999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瞳孔</a:t>
            </a:r>
            <a:r>
              <a:rPr b="1" lang="en" sz="2600">
                <a:latin typeface="Microsoft JhengHei"/>
                <a:ea typeface="Microsoft JhengHei"/>
                <a:cs typeface="Microsoft JhengHei"/>
                <a:sym typeface="Microsoft JhengHei"/>
              </a:rPr>
              <a:t>，再依序穿過</a:t>
            </a:r>
            <a:r>
              <a:rPr b="1" lang="en" sz="2600">
                <a:highlight>
                  <a:srgbClr val="EA9999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水晶體</a:t>
            </a:r>
            <a:r>
              <a:rPr b="1" lang="en" sz="2600">
                <a:latin typeface="Microsoft JhengHei"/>
                <a:ea typeface="Microsoft JhengHei"/>
                <a:cs typeface="Microsoft JhengHei"/>
                <a:sym typeface="Microsoft JhengHei"/>
              </a:rPr>
              <a:t>與</a:t>
            </a:r>
            <a:r>
              <a:rPr b="1" lang="en" sz="2600">
                <a:highlight>
                  <a:srgbClr val="EA9999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玻璃體</a:t>
            </a:r>
            <a:r>
              <a:rPr b="1" lang="en" sz="2600">
                <a:latin typeface="Microsoft JhengHei"/>
                <a:ea typeface="Microsoft JhengHei"/>
                <a:cs typeface="Microsoft JhengHei"/>
                <a:sym typeface="Microsoft JhengHei"/>
              </a:rPr>
              <a:t>，投射到</a:t>
            </a:r>
            <a:r>
              <a:rPr b="1" lang="en" sz="2600">
                <a:highlight>
                  <a:srgbClr val="EA9999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視網膜</a:t>
            </a:r>
            <a:r>
              <a:rPr b="1" lang="en" sz="2600">
                <a:latin typeface="Microsoft JhengHei"/>
                <a:ea typeface="Microsoft JhengHei"/>
                <a:cs typeface="Microsoft JhengHei"/>
                <a:sym typeface="Microsoft JhengHei"/>
              </a:rPr>
              <a:t>上，並由</a:t>
            </a:r>
            <a:r>
              <a:rPr b="1" lang="en" sz="2600">
                <a:highlight>
                  <a:srgbClr val="EA9999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視神經</a:t>
            </a:r>
            <a:r>
              <a:rPr b="1" lang="en" sz="2600">
                <a:latin typeface="Microsoft JhengHei"/>
                <a:ea typeface="Microsoft JhengHei"/>
                <a:cs typeface="Microsoft JhengHei"/>
                <a:sym typeface="Microsoft JhengHei"/>
              </a:rPr>
              <a:t>傳導至</a:t>
            </a:r>
            <a:r>
              <a:rPr b="1" lang="en" sz="2600">
                <a:highlight>
                  <a:srgbClr val="EA9999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大腦視覺區</a:t>
            </a:r>
            <a:r>
              <a:rPr b="1" lang="en" sz="2600">
                <a:latin typeface="Microsoft JhengHei"/>
                <a:ea typeface="Microsoft JhengHei"/>
                <a:cs typeface="Microsoft JhengHei"/>
                <a:sym typeface="Microsoft JhengHei"/>
              </a:rPr>
              <a:t>，形成影像。</a:t>
            </a:r>
            <a:endParaRPr b="1" sz="2900">
              <a:highlight>
                <a:srgbClr val="EA9999"/>
              </a:highlight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776" name="Google Shape;776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8126" y="2425225"/>
            <a:ext cx="3044800" cy="2580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7" name="Google Shape;777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98009" y="2459499"/>
            <a:ext cx="3726806" cy="2511956"/>
          </a:xfrm>
          <a:prstGeom prst="rect">
            <a:avLst/>
          </a:prstGeom>
          <a:noFill/>
          <a:ln>
            <a:noFill/>
          </a:ln>
        </p:spPr>
      </p:pic>
      <p:sp>
        <p:nvSpPr>
          <p:cNvPr id="778" name="Google Shape;778;p75"/>
          <p:cNvSpPr txBox="1"/>
          <p:nvPr/>
        </p:nvSpPr>
        <p:spPr>
          <a:xfrm>
            <a:off x="8450025" y="0"/>
            <a:ext cx="6939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Antic"/>
                <a:ea typeface="Antic"/>
                <a:cs typeface="Antic"/>
                <a:sym typeface="Antic"/>
              </a:rPr>
              <a:t>P.29</a:t>
            </a:r>
            <a:endParaRPr b="1" sz="2000">
              <a:solidFill>
                <a:schemeClr val="dk1"/>
              </a:solidFill>
              <a:latin typeface="Antic"/>
              <a:ea typeface="Antic"/>
              <a:cs typeface="Antic"/>
              <a:sym typeface="Antic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3" name="Google Shape;783;p76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8867" l="0" r="0" t="0"/>
          <a:stretch/>
        </p:blipFill>
        <p:spPr>
          <a:xfrm>
            <a:off x="234463" y="348171"/>
            <a:ext cx="8675074" cy="4447154"/>
          </a:xfrm>
          <a:prstGeom prst="rect">
            <a:avLst/>
          </a:prstGeom>
          <a:noFill/>
          <a:ln>
            <a:noFill/>
          </a:ln>
        </p:spPr>
      </p:pic>
      <p:sp>
        <p:nvSpPr>
          <p:cNvPr id="784" name="Google Shape;784;p76"/>
          <p:cNvSpPr txBox="1"/>
          <p:nvPr/>
        </p:nvSpPr>
        <p:spPr>
          <a:xfrm>
            <a:off x="8215625" y="348175"/>
            <a:ext cx="6939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Antic"/>
                <a:ea typeface="Antic"/>
                <a:cs typeface="Antic"/>
                <a:sym typeface="Antic"/>
              </a:rPr>
              <a:t>P.30</a:t>
            </a:r>
            <a:endParaRPr b="1" sz="2000">
              <a:solidFill>
                <a:srgbClr val="FFFFFF"/>
              </a:solidFill>
              <a:latin typeface="Antic"/>
              <a:ea typeface="Antic"/>
              <a:cs typeface="Antic"/>
              <a:sym typeface="Antic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77"/>
          <p:cNvSpPr txBox="1"/>
          <p:nvPr>
            <p:ph type="title"/>
          </p:nvPr>
        </p:nvSpPr>
        <p:spPr>
          <a:xfrm>
            <a:off x="720000" y="569175"/>
            <a:ext cx="7704000" cy="625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" sz="36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近</a:t>
            </a:r>
            <a:r>
              <a:rPr b="1" lang="en" sz="36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視</a:t>
            </a:r>
            <a:r>
              <a:rPr b="1" lang="en" sz="36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（影像模糊）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790" name="Google Shape;790;p77"/>
          <p:cNvSpPr txBox="1"/>
          <p:nvPr>
            <p:ph idx="1" type="body"/>
          </p:nvPr>
        </p:nvSpPr>
        <p:spPr>
          <a:xfrm>
            <a:off x="447000" y="1346625"/>
            <a:ext cx="8250000" cy="32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Microsoft JhengHei"/>
              <a:buChar char="●"/>
            </a:pPr>
            <a:r>
              <a:rPr b="1" lang="en" sz="2600">
                <a:latin typeface="Microsoft JhengHei"/>
                <a:ea typeface="Microsoft JhengHei"/>
                <a:cs typeface="Microsoft JhengHei"/>
                <a:sym typeface="Microsoft JhengHei"/>
              </a:rPr>
              <a:t>因</a:t>
            </a:r>
            <a:r>
              <a:rPr b="1" lang="en" sz="2600">
                <a:highlight>
                  <a:srgbClr val="EA9999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水晶體過凸</a:t>
            </a:r>
            <a:r>
              <a:rPr b="1" lang="en" sz="2600">
                <a:latin typeface="Microsoft JhengHei"/>
                <a:ea typeface="Microsoft JhengHei"/>
                <a:cs typeface="Microsoft JhengHei"/>
                <a:sym typeface="Microsoft JhengHei"/>
              </a:rPr>
              <a:t>、</a:t>
            </a:r>
            <a:r>
              <a:rPr b="1" lang="en" sz="2600">
                <a:highlight>
                  <a:srgbClr val="EA9999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角膜彎曲度過大</a:t>
            </a:r>
            <a:r>
              <a:rPr b="1" lang="en" sz="2600">
                <a:latin typeface="Microsoft JhengHei"/>
                <a:ea typeface="Microsoft JhengHei"/>
                <a:cs typeface="Microsoft JhengHei"/>
                <a:sym typeface="Microsoft JhengHei"/>
              </a:rPr>
              <a:t>，或</a:t>
            </a:r>
            <a:r>
              <a:rPr b="1" lang="en" sz="2600">
                <a:highlight>
                  <a:srgbClr val="EA9999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眼軸過長</a:t>
            </a:r>
            <a:r>
              <a:rPr b="1" lang="en" sz="2600">
                <a:latin typeface="Microsoft JhengHei"/>
                <a:ea typeface="Microsoft JhengHei"/>
                <a:cs typeface="Microsoft JhengHei"/>
                <a:sym typeface="Microsoft JhengHei"/>
              </a:rPr>
              <a:t>，致</a:t>
            </a:r>
            <a:r>
              <a:rPr b="1" lang="en" sz="2600">
                <a:highlight>
                  <a:srgbClr val="EA9999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使物體成像在視網膜前</a:t>
            </a:r>
            <a:r>
              <a:rPr b="1" lang="en" sz="2600"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b="1" sz="26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576"/>
              </a:spcBef>
              <a:spcAft>
                <a:spcPts val="0"/>
              </a:spcAft>
              <a:buSzPts val="2600"/>
              <a:buFont typeface="Microsoft JhengHei"/>
              <a:buChar char="●"/>
            </a:pPr>
            <a:r>
              <a:rPr b="1" lang="en" sz="2600">
                <a:latin typeface="Microsoft JhengHei"/>
                <a:ea typeface="Microsoft JhengHei"/>
                <a:cs typeface="Microsoft JhengHei"/>
                <a:sym typeface="Microsoft JhengHei"/>
              </a:rPr>
              <a:t>近視後，若不改變用眼習慣，度數會持續增加，當度數</a:t>
            </a:r>
            <a:r>
              <a:rPr b="1" lang="en" sz="2600">
                <a:highlight>
                  <a:srgbClr val="EA9999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超過500度</a:t>
            </a:r>
            <a:r>
              <a:rPr b="1" lang="en" sz="2600">
                <a:latin typeface="Microsoft JhengHei"/>
                <a:ea typeface="Microsoft JhengHei"/>
                <a:cs typeface="Microsoft JhengHei"/>
                <a:sym typeface="Microsoft JhengHei"/>
              </a:rPr>
              <a:t>時，稱為</a:t>
            </a:r>
            <a:r>
              <a:rPr b="1" lang="en" sz="2600">
                <a:highlight>
                  <a:srgbClr val="EA9999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高度近視</a:t>
            </a:r>
            <a:r>
              <a:rPr b="1" lang="en" sz="2600"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b="1" sz="26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91" name="Google Shape;791;p77"/>
          <p:cNvSpPr txBox="1"/>
          <p:nvPr/>
        </p:nvSpPr>
        <p:spPr>
          <a:xfrm>
            <a:off x="8424000" y="0"/>
            <a:ext cx="6939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Antic"/>
                <a:ea typeface="Antic"/>
                <a:cs typeface="Antic"/>
                <a:sym typeface="Antic"/>
              </a:rPr>
              <a:t>P.</a:t>
            </a:r>
            <a:r>
              <a:rPr b="1" lang="en" sz="2000">
                <a:latin typeface="Antic"/>
                <a:ea typeface="Antic"/>
                <a:cs typeface="Antic"/>
                <a:sym typeface="Antic"/>
              </a:rPr>
              <a:t>30</a:t>
            </a:r>
            <a:endParaRPr b="1" sz="2000">
              <a:latin typeface="Antic"/>
              <a:ea typeface="Antic"/>
              <a:cs typeface="Antic"/>
              <a:sym typeface="Antic"/>
            </a:endParaRPr>
          </a:p>
        </p:txBody>
      </p:sp>
      <p:pic>
        <p:nvPicPr>
          <p:cNvPr id="792" name="Google Shape;792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790" y="1720988"/>
            <a:ext cx="3174385" cy="257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3" name="Google Shape;793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53500" y="1721012"/>
            <a:ext cx="3821671" cy="247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" name="Google Shape;482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60475" y="579726"/>
            <a:ext cx="6534200" cy="398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78"/>
          <p:cNvSpPr txBox="1"/>
          <p:nvPr>
            <p:ph type="title"/>
          </p:nvPr>
        </p:nvSpPr>
        <p:spPr>
          <a:xfrm>
            <a:off x="720000" y="228075"/>
            <a:ext cx="7704000" cy="625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" sz="32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遠</a:t>
            </a:r>
            <a:r>
              <a:rPr b="1" lang="en" sz="32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視（</a:t>
            </a:r>
            <a:r>
              <a:rPr b="1" lang="en" sz="32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近物</a:t>
            </a:r>
            <a:r>
              <a:rPr b="1" lang="en" sz="32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模糊）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799" name="Google Shape;799;p78"/>
          <p:cNvSpPr txBox="1"/>
          <p:nvPr>
            <p:ph idx="1" type="body"/>
          </p:nvPr>
        </p:nvSpPr>
        <p:spPr>
          <a:xfrm>
            <a:off x="447000" y="1007950"/>
            <a:ext cx="8250000" cy="386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Microsoft JhengHei"/>
              <a:buChar char="●"/>
            </a:pPr>
            <a:r>
              <a:rPr b="1" lang="en" sz="2600">
                <a:latin typeface="Microsoft JhengHei"/>
                <a:ea typeface="Microsoft JhengHei"/>
                <a:cs typeface="Microsoft JhengHei"/>
                <a:sym typeface="Microsoft JhengHei"/>
              </a:rPr>
              <a:t>因</a:t>
            </a:r>
            <a:r>
              <a:rPr b="1" lang="en" sz="2600">
                <a:highlight>
                  <a:srgbClr val="EA9999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水晶體凸度不足</a:t>
            </a:r>
            <a:r>
              <a:rPr b="1" lang="en" sz="2600">
                <a:latin typeface="Microsoft JhengHei"/>
                <a:ea typeface="Microsoft JhengHei"/>
                <a:cs typeface="Microsoft JhengHei"/>
                <a:sym typeface="Microsoft JhengHei"/>
              </a:rPr>
              <a:t>、</a:t>
            </a:r>
            <a:r>
              <a:rPr b="1" lang="en" sz="2600">
                <a:highlight>
                  <a:srgbClr val="EA9999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角膜彎曲度過小</a:t>
            </a:r>
            <a:r>
              <a:rPr b="1" lang="en" sz="2600">
                <a:latin typeface="Microsoft JhengHei"/>
                <a:ea typeface="Microsoft JhengHei"/>
                <a:cs typeface="Microsoft JhengHei"/>
                <a:sym typeface="Microsoft JhengHei"/>
              </a:rPr>
              <a:t>，或</a:t>
            </a:r>
            <a:r>
              <a:rPr b="1" lang="en" sz="2600">
                <a:highlight>
                  <a:srgbClr val="EA9999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眼軸過短</a:t>
            </a:r>
            <a:r>
              <a:rPr b="1" lang="en" sz="2600">
                <a:latin typeface="Microsoft JhengHei"/>
                <a:ea typeface="Microsoft JhengHei"/>
                <a:cs typeface="Microsoft JhengHei"/>
                <a:sym typeface="Microsoft JhengHei"/>
              </a:rPr>
              <a:t>，致</a:t>
            </a:r>
            <a:r>
              <a:rPr b="1" lang="en" sz="2600">
                <a:highlight>
                  <a:srgbClr val="EA9999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使物體成像在視網膜後</a:t>
            </a:r>
            <a:r>
              <a:rPr b="1" lang="en" sz="2600"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b="1" sz="26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576"/>
              </a:spcBef>
              <a:spcAft>
                <a:spcPts val="0"/>
              </a:spcAft>
              <a:buSzPts val="2600"/>
              <a:buFont typeface="Microsoft JhengHei"/>
              <a:buChar char="●"/>
            </a:pPr>
            <a:r>
              <a:rPr b="1" lang="en" sz="2600">
                <a:latin typeface="Microsoft JhengHei"/>
                <a:ea typeface="Microsoft JhengHei"/>
                <a:cs typeface="Microsoft JhengHei"/>
                <a:sym typeface="Microsoft JhengHei"/>
              </a:rPr>
              <a:t>剛出生的嬰兒有輕微的遠視，大約在6歲時，視力可以恢復正常。</a:t>
            </a:r>
            <a:endParaRPr b="1" sz="26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15000"/>
              </a:lnSpc>
              <a:spcBef>
                <a:spcPts val="576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576"/>
              </a:spcBef>
              <a:spcAft>
                <a:spcPts val="0"/>
              </a:spcAft>
              <a:buSzPts val="2600"/>
              <a:buFont typeface="Microsoft JhengHei"/>
              <a:buChar char="●"/>
            </a:pPr>
            <a:r>
              <a:rPr b="1" lang="en" sz="2600">
                <a:highlight>
                  <a:srgbClr val="EA9999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大多</a:t>
            </a:r>
            <a:r>
              <a:rPr b="1" lang="en" sz="2600">
                <a:latin typeface="Microsoft JhengHei"/>
                <a:ea typeface="Microsoft JhengHei"/>
                <a:cs typeface="Microsoft JhengHei"/>
                <a:sym typeface="Microsoft JhengHei"/>
              </a:rPr>
              <a:t>數的</a:t>
            </a:r>
            <a:r>
              <a:rPr b="1" lang="en" sz="2600">
                <a:highlight>
                  <a:srgbClr val="EA9999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遠視都是先天的</a:t>
            </a:r>
            <a:r>
              <a:rPr b="1" lang="en" sz="2600">
                <a:latin typeface="Microsoft JhengHei"/>
                <a:ea typeface="Microsoft JhengHei"/>
                <a:cs typeface="Microsoft JhengHei"/>
                <a:sym typeface="Microsoft JhengHei"/>
              </a:rPr>
              <a:t>，可透過視力檢查，在早期時</a:t>
            </a:r>
            <a:r>
              <a:rPr b="1" lang="en" sz="2600">
                <a:highlight>
                  <a:srgbClr val="EA9999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發現問題盡快矯正</a:t>
            </a:r>
            <a:r>
              <a:rPr b="1" lang="en" sz="2600"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b="1" sz="26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800" name="Google Shape;800;p78"/>
          <p:cNvSpPr txBox="1"/>
          <p:nvPr/>
        </p:nvSpPr>
        <p:spPr>
          <a:xfrm>
            <a:off x="8450025" y="0"/>
            <a:ext cx="6939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Antic"/>
                <a:ea typeface="Antic"/>
                <a:cs typeface="Antic"/>
                <a:sym typeface="Antic"/>
              </a:rPr>
              <a:t>P.31</a:t>
            </a:r>
            <a:endParaRPr b="1" sz="2000">
              <a:solidFill>
                <a:schemeClr val="dk1"/>
              </a:solidFill>
              <a:latin typeface="Antic"/>
              <a:ea typeface="Antic"/>
              <a:cs typeface="Antic"/>
              <a:sym typeface="Antic"/>
            </a:endParaRPr>
          </a:p>
        </p:txBody>
      </p:sp>
      <p:pic>
        <p:nvPicPr>
          <p:cNvPr id="801" name="Google Shape;801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6977" y="1453526"/>
            <a:ext cx="4351966" cy="2755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02" name="Google Shape;802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05773" y="1400889"/>
            <a:ext cx="3231250" cy="28607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79"/>
          <p:cNvSpPr txBox="1"/>
          <p:nvPr>
            <p:ph type="title"/>
          </p:nvPr>
        </p:nvSpPr>
        <p:spPr>
          <a:xfrm>
            <a:off x="720000" y="550000"/>
            <a:ext cx="7704000" cy="625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" sz="32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散光</a:t>
            </a:r>
            <a:r>
              <a:rPr b="1" lang="en" sz="32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（影像模糊</a:t>
            </a:r>
            <a:r>
              <a:rPr b="1" lang="en" sz="32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的重影</a:t>
            </a:r>
            <a:r>
              <a:rPr b="1" lang="en" sz="32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）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808" name="Google Shape;808;p79"/>
          <p:cNvSpPr txBox="1"/>
          <p:nvPr>
            <p:ph idx="1" type="body"/>
          </p:nvPr>
        </p:nvSpPr>
        <p:spPr>
          <a:xfrm>
            <a:off x="447000" y="1175200"/>
            <a:ext cx="8250000" cy="335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Microsoft JhengHei"/>
              <a:buChar char="●"/>
            </a:pPr>
            <a:r>
              <a:rPr b="1" lang="en" sz="2600">
                <a:highlight>
                  <a:srgbClr val="EA9999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角膜表面不平滑</a:t>
            </a:r>
            <a:r>
              <a:rPr b="1" lang="en" sz="2600">
                <a:latin typeface="Microsoft JhengHei"/>
                <a:ea typeface="Microsoft JhengHei"/>
                <a:cs typeface="Microsoft JhengHei"/>
                <a:sym typeface="Microsoft JhengHei"/>
              </a:rPr>
              <a:t>或</a:t>
            </a:r>
            <a:r>
              <a:rPr b="1" lang="en" sz="2600">
                <a:highlight>
                  <a:srgbClr val="EA9999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彎曲度不平整</a:t>
            </a:r>
            <a:r>
              <a:rPr b="1" lang="en" sz="2600">
                <a:latin typeface="Microsoft JhengHei"/>
                <a:ea typeface="Microsoft JhengHei"/>
                <a:cs typeface="Microsoft JhengHei"/>
                <a:sym typeface="Microsoft JhengHei"/>
              </a:rPr>
              <a:t>，</a:t>
            </a:r>
            <a:r>
              <a:rPr b="1" lang="en" sz="2600">
                <a:highlight>
                  <a:srgbClr val="EA9999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導致光線進入眼球後無法聚焦</a:t>
            </a:r>
            <a:r>
              <a:rPr b="1" lang="en" sz="2600">
                <a:latin typeface="Microsoft JhengHei"/>
                <a:ea typeface="Microsoft JhengHei"/>
                <a:cs typeface="Microsoft JhengHei"/>
                <a:sym typeface="Microsoft JhengHei"/>
              </a:rPr>
              <a:t>，看到的成像會是模糊的重影，</a:t>
            </a:r>
            <a:r>
              <a:rPr b="1" lang="en" sz="2600">
                <a:highlight>
                  <a:srgbClr val="EA9999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尤其在黑暗中看發光物邊緣會特別明顯</a:t>
            </a:r>
            <a:r>
              <a:rPr b="1" lang="en" sz="2600"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b="1" sz="26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576"/>
              </a:spcBef>
              <a:spcAft>
                <a:spcPts val="0"/>
              </a:spcAft>
              <a:buSzPts val="2600"/>
              <a:buFont typeface="Microsoft JhengHei"/>
              <a:buChar char="●"/>
            </a:pPr>
            <a:r>
              <a:rPr b="1" lang="en" sz="2600">
                <a:latin typeface="Microsoft JhengHei"/>
                <a:ea typeface="Microsoft JhengHei"/>
                <a:cs typeface="Microsoft JhengHei"/>
                <a:sym typeface="Microsoft JhengHei"/>
              </a:rPr>
              <a:t>角膜弧度不正可能是天生的，也可能是受傷造成的。</a:t>
            </a:r>
            <a:endParaRPr b="1" sz="28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809" name="Google Shape;809;p79"/>
          <p:cNvSpPr txBox="1"/>
          <p:nvPr/>
        </p:nvSpPr>
        <p:spPr>
          <a:xfrm>
            <a:off x="8450025" y="0"/>
            <a:ext cx="6939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Antic"/>
                <a:ea typeface="Antic"/>
                <a:cs typeface="Antic"/>
                <a:sym typeface="Antic"/>
              </a:rPr>
              <a:t>P.31</a:t>
            </a:r>
            <a:endParaRPr b="1" sz="2000">
              <a:solidFill>
                <a:schemeClr val="dk1"/>
              </a:solidFill>
              <a:latin typeface="Antic"/>
              <a:ea typeface="Antic"/>
              <a:cs typeface="Antic"/>
              <a:sym typeface="Antic"/>
            </a:endParaRPr>
          </a:p>
        </p:txBody>
      </p:sp>
      <p:pic>
        <p:nvPicPr>
          <p:cNvPr id="810" name="Google Shape;810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4235" y="305950"/>
            <a:ext cx="6395538" cy="453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80"/>
          <p:cNvSpPr txBox="1"/>
          <p:nvPr>
            <p:ph type="title"/>
          </p:nvPr>
        </p:nvSpPr>
        <p:spPr>
          <a:xfrm>
            <a:off x="720000" y="734700"/>
            <a:ext cx="7704000" cy="625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" sz="3600" u="sng">
                <a:solidFill>
                  <a:schemeClr val="hlink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3"/>
              </a:rPr>
              <a:t>乾眼症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816" name="Google Shape;816;p80"/>
          <p:cNvSpPr txBox="1"/>
          <p:nvPr>
            <p:ph idx="1" type="body"/>
          </p:nvPr>
        </p:nvSpPr>
        <p:spPr>
          <a:xfrm>
            <a:off x="447000" y="1502600"/>
            <a:ext cx="8250000" cy="237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Microsoft JhengHei"/>
              <a:buChar char="●"/>
            </a:pPr>
            <a:r>
              <a:rPr b="1" lang="en" sz="2600">
                <a:latin typeface="Microsoft JhengHei"/>
                <a:ea typeface="Microsoft JhengHei"/>
                <a:cs typeface="Microsoft JhengHei"/>
                <a:sym typeface="Microsoft JhengHei"/>
              </a:rPr>
              <a:t>目不轉睛地</a:t>
            </a:r>
            <a:r>
              <a:rPr b="1" lang="en" sz="2600">
                <a:highlight>
                  <a:srgbClr val="EA9999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盯著 3C 螢幕</a:t>
            </a:r>
            <a:r>
              <a:rPr b="1" lang="en" sz="2600">
                <a:latin typeface="Microsoft JhengHei"/>
                <a:ea typeface="Microsoft JhengHei"/>
                <a:cs typeface="Microsoft JhengHei"/>
                <a:sym typeface="Microsoft JhengHei"/>
              </a:rPr>
              <a:t>，淚液過度蒸發而</a:t>
            </a:r>
            <a:r>
              <a:rPr b="1" lang="en" sz="2600">
                <a:highlight>
                  <a:srgbClr val="EA9999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無法保持眼球表面的濕潤</a:t>
            </a:r>
            <a:r>
              <a:rPr b="1" lang="en" sz="2600">
                <a:latin typeface="Microsoft JhengHei"/>
                <a:ea typeface="Microsoft JhengHei"/>
                <a:cs typeface="Microsoft JhengHei"/>
                <a:sym typeface="Microsoft JhengHei"/>
              </a:rPr>
              <a:t>所造成。</a:t>
            </a:r>
            <a:endParaRPr b="1" sz="26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Microsoft JhengHei"/>
              <a:buChar char="●"/>
            </a:pPr>
            <a:r>
              <a:rPr b="1" lang="en" sz="2600">
                <a:latin typeface="Microsoft JhengHei"/>
                <a:ea typeface="Microsoft JhengHei"/>
                <a:cs typeface="Microsoft JhengHei"/>
                <a:sym typeface="Microsoft JhengHei"/>
              </a:rPr>
              <a:t>會出現乾澀、疼痛、異物感、畏光、分泌黏稠物等症狀，長時間下來會使角膜與結膜發生病變。</a:t>
            </a:r>
            <a:endParaRPr b="1" sz="28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817" name="Google Shape;817;p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44662" y="3516547"/>
            <a:ext cx="1599266" cy="1626950"/>
          </a:xfrm>
          <a:prstGeom prst="rect">
            <a:avLst/>
          </a:prstGeom>
          <a:noFill/>
          <a:ln>
            <a:noFill/>
          </a:ln>
        </p:spPr>
      </p:pic>
      <p:sp>
        <p:nvSpPr>
          <p:cNvPr id="818" name="Google Shape;818;p80"/>
          <p:cNvSpPr txBox="1"/>
          <p:nvPr/>
        </p:nvSpPr>
        <p:spPr>
          <a:xfrm>
            <a:off x="8450025" y="0"/>
            <a:ext cx="6939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Antic"/>
                <a:ea typeface="Antic"/>
                <a:cs typeface="Antic"/>
                <a:sym typeface="Antic"/>
              </a:rPr>
              <a:t>P.31</a:t>
            </a:r>
            <a:endParaRPr b="1" sz="2000">
              <a:solidFill>
                <a:schemeClr val="dk1"/>
              </a:solidFill>
              <a:latin typeface="Antic"/>
              <a:ea typeface="Antic"/>
              <a:cs typeface="Antic"/>
              <a:sym typeface="Antic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81"/>
          <p:cNvSpPr txBox="1"/>
          <p:nvPr>
            <p:ph type="title"/>
          </p:nvPr>
        </p:nvSpPr>
        <p:spPr>
          <a:xfrm>
            <a:off x="720000" y="198425"/>
            <a:ext cx="7704000" cy="625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" sz="3200" u="sng">
                <a:solidFill>
                  <a:schemeClr val="hlink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3"/>
              </a:rPr>
              <a:t>青光眼</a:t>
            </a:r>
            <a:r>
              <a:rPr lang="en" sz="3200" u="sng">
                <a:solidFill>
                  <a:schemeClr val="hlink"/>
                </a:solidFill>
                <a:hlinkClick r:id="rId4"/>
              </a:rPr>
              <a:t>（視野狹小）</a:t>
            </a:r>
            <a:endParaRPr sz="3200">
              <a:solidFill>
                <a:srgbClr val="000000"/>
              </a:solidFill>
            </a:endParaRPr>
          </a:p>
        </p:txBody>
      </p:sp>
      <p:sp>
        <p:nvSpPr>
          <p:cNvPr id="824" name="Google Shape;824;p81"/>
          <p:cNvSpPr txBox="1"/>
          <p:nvPr>
            <p:ph idx="1" type="body"/>
          </p:nvPr>
        </p:nvSpPr>
        <p:spPr>
          <a:xfrm>
            <a:off x="447000" y="823625"/>
            <a:ext cx="8250000" cy="375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Microsoft JhengHei"/>
              <a:buChar char="●"/>
            </a:pPr>
            <a:r>
              <a:rPr b="1" lang="en" sz="2600">
                <a:latin typeface="Microsoft JhengHei"/>
                <a:ea typeface="Microsoft JhengHei"/>
                <a:cs typeface="Microsoft JhengHei"/>
                <a:sym typeface="Microsoft JhengHei"/>
              </a:rPr>
              <a:t>眼睛</a:t>
            </a:r>
            <a:r>
              <a:rPr b="1" lang="en" sz="2600">
                <a:highlight>
                  <a:srgbClr val="EA9999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無法正常排出房水</a:t>
            </a:r>
            <a:r>
              <a:rPr b="1" lang="en" sz="2600">
                <a:latin typeface="Microsoft JhengHei"/>
                <a:ea typeface="Microsoft JhengHei"/>
                <a:cs typeface="Microsoft JhengHei"/>
                <a:sym typeface="Microsoft JhengHei"/>
              </a:rPr>
              <a:t>，導致</a:t>
            </a:r>
            <a:r>
              <a:rPr b="1" lang="en" sz="2600">
                <a:highlight>
                  <a:srgbClr val="EA9999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眼壓升高</a:t>
            </a:r>
            <a:r>
              <a:rPr b="1" lang="en" sz="2600">
                <a:latin typeface="Microsoft JhengHei"/>
                <a:ea typeface="Microsoft JhengHei"/>
                <a:cs typeface="Microsoft JhengHei"/>
                <a:sym typeface="Microsoft JhengHei"/>
              </a:rPr>
              <a:t>，</a:t>
            </a:r>
            <a:r>
              <a:rPr b="1" lang="en" sz="2600">
                <a:highlight>
                  <a:srgbClr val="EA9999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壓迫視神經</a:t>
            </a:r>
            <a:r>
              <a:rPr b="1" lang="en" sz="2600">
                <a:latin typeface="Microsoft JhengHei"/>
                <a:ea typeface="Microsoft JhengHei"/>
                <a:cs typeface="Microsoft JhengHei"/>
                <a:sym typeface="Microsoft JhengHei"/>
              </a:rPr>
              <a:t>，長期下來造成視神經萎縮。</a:t>
            </a:r>
            <a:endParaRPr b="1" sz="26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Microsoft JhengHei"/>
              <a:buChar char="●"/>
            </a:pPr>
            <a:r>
              <a:rPr b="1" lang="en" sz="2600">
                <a:latin typeface="Microsoft JhengHei"/>
                <a:ea typeface="Microsoft JhengHei"/>
                <a:cs typeface="Microsoft JhengHei"/>
                <a:sym typeface="Microsoft JhengHei"/>
              </a:rPr>
              <a:t>大部分症狀不明顯，通常為視野縮小或視力模糊，急性青光眼則會有頭痛、嘔吐和視力模糊情況，</a:t>
            </a:r>
            <a:r>
              <a:rPr b="1" lang="en" sz="2600">
                <a:highlight>
                  <a:srgbClr val="EA9999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嚴重者恐致失明</a:t>
            </a:r>
            <a:r>
              <a:rPr b="1" lang="en" sz="2600"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b="1" sz="28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825" name="Google Shape;825;p81"/>
          <p:cNvSpPr txBox="1"/>
          <p:nvPr/>
        </p:nvSpPr>
        <p:spPr>
          <a:xfrm>
            <a:off x="8450025" y="0"/>
            <a:ext cx="6939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Antic"/>
                <a:ea typeface="Antic"/>
                <a:cs typeface="Antic"/>
                <a:sym typeface="Antic"/>
              </a:rPr>
              <a:t>P.32</a:t>
            </a:r>
            <a:endParaRPr b="1" sz="2000">
              <a:solidFill>
                <a:schemeClr val="dk1"/>
              </a:solidFill>
              <a:latin typeface="Antic"/>
              <a:ea typeface="Antic"/>
              <a:cs typeface="Antic"/>
              <a:sym typeface="Antic"/>
            </a:endParaRPr>
          </a:p>
        </p:txBody>
      </p:sp>
      <p:pic>
        <p:nvPicPr>
          <p:cNvPr id="826" name="Google Shape;826;p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09075" y="1144800"/>
            <a:ext cx="4725849" cy="311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82"/>
          <p:cNvSpPr txBox="1"/>
          <p:nvPr>
            <p:ph type="title"/>
          </p:nvPr>
        </p:nvSpPr>
        <p:spPr>
          <a:xfrm>
            <a:off x="720000" y="445825"/>
            <a:ext cx="7704000" cy="625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" sz="3200" u="sng">
                <a:solidFill>
                  <a:schemeClr val="hlink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3"/>
              </a:rPr>
              <a:t>視網膜剝離</a:t>
            </a:r>
            <a:endParaRPr sz="3200">
              <a:solidFill>
                <a:srgbClr val="000000"/>
              </a:solidFill>
            </a:endParaRPr>
          </a:p>
        </p:txBody>
      </p:sp>
      <p:sp>
        <p:nvSpPr>
          <p:cNvPr id="832" name="Google Shape;832;p82"/>
          <p:cNvSpPr txBox="1"/>
          <p:nvPr>
            <p:ph idx="1" type="body"/>
          </p:nvPr>
        </p:nvSpPr>
        <p:spPr>
          <a:xfrm>
            <a:off x="447000" y="1071025"/>
            <a:ext cx="8250000" cy="349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Microsoft JhengHei"/>
              <a:buChar char="●"/>
            </a:pPr>
            <a:r>
              <a:rPr b="1" lang="en" sz="2600">
                <a:highlight>
                  <a:srgbClr val="EA9999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膠狀玻璃體滲入已有裂孔的網膜，導致視網膜剝離</a:t>
            </a:r>
            <a:r>
              <a:rPr b="1" lang="en" sz="2600">
                <a:latin typeface="Microsoft JhengHei"/>
                <a:ea typeface="Microsoft JhengHei"/>
                <a:cs typeface="Microsoft JhengHei"/>
                <a:sym typeface="Microsoft JhengHei"/>
              </a:rPr>
              <a:t>，可能使視野中突然出現許多漂浮物、閃光，也可能會在視野兩側或中間出現暗影。</a:t>
            </a:r>
            <a:endParaRPr b="1" sz="26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Microsoft JhengHei"/>
              <a:buChar char="●"/>
            </a:pPr>
            <a:r>
              <a:rPr b="1" lang="en" sz="2600">
                <a:highlight>
                  <a:srgbClr val="EA9999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高度近視</a:t>
            </a:r>
            <a:r>
              <a:rPr b="1" lang="en" sz="2600">
                <a:latin typeface="Microsoft JhengHei"/>
                <a:ea typeface="Microsoft JhengHei"/>
                <a:cs typeface="Microsoft JhengHei"/>
                <a:sym typeface="Microsoft JhengHei"/>
              </a:rPr>
              <a:t>、</a:t>
            </a:r>
            <a:r>
              <a:rPr b="1" lang="en" sz="2600">
                <a:highlight>
                  <a:srgbClr val="EA9999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糖尿病</a:t>
            </a:r>
            <a:r>
              <a:rPr b="1" lang="en" sz="2600">
                <a:latin typeface="Microsoft JhengHei"/>
                <a:ea typeface="Microsoft JhengHei"/>
                <a:cs typeface="Microsoft JhengHei"/>
                <a:sym typeface="Microsoft JhengHei"/>
              </a:rPr>
              <a:t>、</a:t>
            </a:r>
            <a:r>
              <a:rPr b="1" lang="en" sz="2600">
                <a:highlight>
                  <a:srgbClr val="EA9999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眼球曾受外傷</a:t>
            </a:r>
            <a:r>
              <a:rPr b="1" lang="en" sz="2600">
                <a:latin typeface="Microsoft JhengHei"/>
                <a:ea typeface="Microsoft JhengHei"/>
                <a:cs typeface="Microsoft JhengHei"/>
                <a:sym typeface="Microsoft JhengHei"/>
              </a:rPr>
              <a:t>或</a:t>
            </a:r>
            <a:r>
              <a:rPr b="1" lang="en" sz="2600">
                <a:highlight>
                  <a:srgbClr val="EA9999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眼睛手術</a:t>
            </a:r>
            <a:r>
              <a:rPr b="1" lang="en" sz="2600">
                <a:latin typeface="Microsoft JhengHei"/>
                <a:ea typeface="Microsoft JhengHei"/>
                <a:cs typeface="Microsoft JhengHei"/>
                <a:sym typeface="Microsoft JhengHei"/>
              </a:rPr>
              <a:t>皆有</a:t>
            </a:r>
            <a:r>
              <a:rPr b="1" lang="en" sz="2600">
                <a:highlight>
                  <a:srgbClr val="EA9999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可能引起視網膜剝離</a:t>
            </a:r>
            <a:r>
              <a:rPr b="1" lang="en" sz="2600"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b="1" sz="28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833" name="Google Shape;833;p82"/>
          <p:cNvSpPr txBox="1"/>
          <p:nvPr/>
        </p:nvSpPr>
        <p:spPr>
          <a:xfrm>
            <a:off x="8450025" y="0"/>
            <a:ext cx="6939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Antic"/>
                <a:ea typeface="Antic"/>
                <a:cs typeface="Antic"/>
                <a:sym typeface="Antic"/>
              </a:rPr>
              <a:t>P.32</a:t>
            </a:r>
            <a:endParaRPr b="1" sz="2000">
              <a:solidFill>
                <a:schemeClr val="dk1"/>
              </a:solidFill>
              <a:latin typeface="Antic"/>
              <a:ea typeface="Antic"/>
              <a:cs typeface="Antic"/>
              <a:sym typeface="Antic"/>
            </a:endParaRPr>
          </a:p>
        </p:txBody>
      </p:sp>
      <p:pic>
        <p:nvPicPr>
          <p:cNvPr id="834" name="Google Shape;834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54438" y="1188200"/>
            <a:ext cx="5035125" cy="326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8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83"/>
          <p:cNvSpPr txBox="1"/>
          <p:nvPr>
            <p:ph type="title"/>
          </p:nvPr>
        </p:nvSpPr>
        <p:spPr>
          <a:xfrm>
            <a:off x="720000" y="523975"/>
            <a:ext cx="7704000" cy="625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" sz="3200">
                <a:latin typeface="Microsoft JhengHei"/>
                <a:ea typeface="Microsoft JhengHei"/>
                <a:cs typeface="Microsoft JhengHei"/>
                <a:sym typeface="Microsoft JhengHei"/>
              </a:rPr>
              <a:t>黃斑部病變</a:t>
            </a:r>
            <a:endParaRPr sz="3200">
              <a:solidFill>
                <a:srgbClr val="000000"/>
              </a:solidFill>
            </a:endParaRPr>
          </a:p>
        </p:txBody>
      </p:sp>
      <p:sp>
        <p:nvSpPr>
          <p:cNvPr id="840" name="Google Shape;840;p83"/>
          <p:cNvSpPr txBox="1"/>
          <p:nvPr>
            <p:ph idx="1" type="body"/>
          </p:nvPr>
        </p:nvSpPr>
        <p:spPr>
          <a:xfrm>
            <a:off x="447000" y="1477525"/>
            <a:ext cx="8250000" cy="257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Microsoft JhengHei"/>
              <a:buChar char="●"/>
            </a:pPr>
            <a:r>
              <a:rPr b="1" lang="en" sz="2600">
                <a:latin typeface="Microsoft JhengHei"/>
                <a:ea typeface="Microsoft JhengHei"/>
                <a:cs typeface="Microsoft JhengHei"/>
                <a:sym typeface="Microsoft JhengHei"/>
              </a:rPr>
              <a:t>由於</a:t>
            </a:r>
            <a:r>
              <a:rPr b="1" lang="en" sz="2600">
                <a:highlight>
                  <a:srgbClr val="EA9999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老化</a:t>
            </a:r>
            <a:r>
              <a:rPr b="1" lang="en" sz="2600">
                <a:latin typeface="Microsoft JhengHei"/>
                <a:ea typeface="Microsoft JhengHei"/>
                <a:cs typeface="Microsoft JhengHei"/>
                <a:sym typeface="Microsoft JhengHei"/>
              </a:rPr>
              <a:t>、</a:t>
            </a:r>
            <a:r>
              <a:rPr b="1" lang="en" sz="2600">
                <a:highlight>
                  <a:srgbClr val="EA9999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高度近視</a:t>
            </a:r>
            <a:r>
              <a:rPr b="1" lang="en" sz="2600">
                <a:latin typeface="Microsoft JhengHei"/>
                <a:ea typeface="Microsoft JhengHei"/>
                <a:cs typeface="Microsoft JhengHei"/>
                <a:sym typeface="Microsoft JhengHei"/>
              </a:rPr>
              <a:t>、</a:t>
            </a:r>
            <a:r>
              <a:rPr b="1" lang="en" sz="2600">
                <a:highlight>
                  <a:srgbClr val="EA9999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強光</a:t>
            </a:r>
            <a:r>
              <a:rPr b="1" lang="en" sz="2600">
                <a:latin typeface="Microsoft JhengHei"/>
                <a:ea typeface="Microsoft JhengHei"/>
                <a:cs typeface="Microsoft JhengHei"/>
                <a:sym typeface="Microsoft JhengHei"/>
              </a:rPr>
              <a:t>、</a:t>
            </a:r>
            <a:r>
              <a:rPr b="1" lang="en" sz="2600">
                <a:highlight>
                  <a:srgbClr val="EA9999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抽菸等原因導致眼底的視網膜受損</a:t>
            </a:r>
            <a:r>
              <a:rPr b="1" lang="en" sz="2600">
                <a:latin typeface="Microsoft JhengHei"/>
                <a:ea typeface="Microsoft JhengHei"/>
                <a:cs typeface="Microsoft JhengHei"/>
                <a:sym typeface="Microsoft JhengHei"/>
              </a:rPr>
              <a:t>，視力急遽下降，看到</a:t>
            </a:r>
            <a:r>
              <a:rPr b="1" lang="en" sz="2600">
                <a:highlight>
                  <a:srgbClr val="EA9999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扭曲變形</a:t>
            </a:r>
            <a:r>
              <a:rPr b="1" lang="en" sz="2600">
                <a:latin typeface="Microsoft JhengHei"/>
                <a:ea typeface="Microsoft JhengHei"/>
                <a:cs typeface="Microsoft JhengHei"/>
                <a:sym typeface="Microsoft JhengHei"/>
              </a:rPr>
              <a:t>的影像，嚴重時會失明。</a:t>
            </a:r>
            <a:endParaRPr b="1" sz="30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841" name="Google Shape;841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08200" y="1256575"/>
            <a:ext cx="4527600" cy="3021000"/>
          </a:xfrm>
          <a:prstGeom prst="rect">
            <a:avLst/>
          </a:prstGeom>
          <a:noFill/>
          <a:ln>
            <a:noFill/>
          </a:ln>
        </p:spPr>
      </p:pic>
      <p:sp>
        <p:nvSpPr>
          <p:cNvPr id="842" name="Google Shape;842;p83"/>
          <p:cNvSpPr txBox="1"/>
          <p:nvPr/>
        </p:nvSpPr>
        <p:spPr>
          <a:xfrm>
            <a:off x="8450025" y="0"/>
            <a:ext cx="6939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Antic"/>
                <a:ea typeface="Antic"/>
                <a:cs typeface="Antic"/>
                <a:sym typeface="Antic"/>
              </a:rPr>
              <a:t>P.32</a:t>
            </a:r>
            <a:endParaRPr b="1" sz="2000">
              <a:solidFill>
                <a:schemeClr val="dk1"/>
              </a:solidFill>
              <a:latin typeface="Antic"/>
              <a:ea typeface="Antic"/>
              <a:cs typeface="Antic"/>
              <a:sym typeface="Ant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84"/>
          <p:cNvSpPr txBox="1"/>
          <p:nvPr>
            <p:ph type="title"/>
          </p:nvPr>
        </p:nvSpPr>
        <p:spPr>
          <a:xfrm>
            <a:off x="720000" y="411600"/>
            <a:ext cx="7704000" cy="625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" sz="3200" u="sng">
                <a:solidFill>
                  <a:schemeClr val="hlink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3"/>
              </a:rPr>
              <a:t>白內障（色調變淡、變黃）</a:t>
            </a:r>
            <a:endParaRPr sz="3200"/>
          </a:p>
        </p:txBody>
      </p:sp>
      <p:sp>
        <p:nvSpPr>
          <p:cNvPr id="848" name="Google Shape;848;p84"/>
          <p:cNvSpPr txBox="1"/>
          <p:nvPr>
            <p:ph idx="1" type="body"/>
          </p:nvPr>
        </p:nvSpPr>
        <p:spPr>
          <a:xfrm>
            <a:off x="447000" y="1297225"/>
            <a:ext cx="8250000" cy="306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Microsoft JhengHei"/>
              <a:buChar char="●"/>
            </a:pPr>
            <a:r>
              <a:rPr b="1" lang="en" sz="2600">
                <a:highlight>
                  <a:srgbClr val="EA9999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3C產品的發光螢幕會加快水晶體的老化速度</a:t>
            </a:r>
            <a:r>
              <a:rPr b="1" lang="en" sz="2600">
                <a:latin typeface="Microsoft JhengHei"/>
                <a:ea typeface="Microsoft JhengHei"/>
                <a:cs typeface="Microsoft JhengHei"/>
                <a:sym typeface="Microsoft JhengHei"/>
              </a:rPr>
              <a:t>，而</a:t>
            </a:r>
            <a:r>
              <a:rPr b="1" lang="en" sz="2600">
                <a:highlight>
                  <a:srgbClr val="EA9999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水晶體老化</a:t>
            </a:r>
            <a:r>
              <a:rPr b="1" lang="en" sz="2600">
                <a:latin typeface="Microsoft JhengHei"/>
                <a:ea typeface="Microsoft JhengHei"/>
                <a:cs typeface="Microsoft JhengHei"/>
                <a:sym typeface="Microsoft JhengHei"/>
              </a:rPr>
              <a:t>或</a:t>
            </a:r>
            <a:r>
              <a:rPr b="1" lang="en" sz="2600">
                <a:highlight>
                  <a:srgbClr val="EA9999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外傷等因素</a:t>
            </a:r>
            <a:r>
              <a:rPr b="1" lang="en" sz="2600">
                <a:latin typeface="Microsoft JhengHei"/>
                <a:ea typeface="Microsoft JhengHei"/>
                <a:cs typeface="Microsoft JhengHei"/>
                <a:sym typeface="Microsoft JhengHei"/>
              </a:rPr>
              <a:t>，使</a:t>
            </a:r>
            <a:r>
              <a:rPr b="1" lang="en" sz="2600">
                <a:highlight>
                  <a:srgbClr val="EA9999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水晶體混濁</a:t>
            </a:r>
            <a:r>
              <a:rPr b="1" lang="en" sz="2600">
                <a:latin typeface="Microsoft JhengHei"/>
                <a:ea typeface="Microsoft JhengHei"/>
                <a:cs typeface="Microsoft JhengHei"/>
                <a:sym typeface="Microsoft JhengHei"/>
              </a:rPr>
              <a:t>，射入眼中的光速受到阻擋，造成視力模糊或色調改變，嚴重時導致失明。</a:t>
            </a:r>
            <a:endParaRPr b="1" sz="32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849" name="Google Shape;849;p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46225" y="1335650"/>
            <a:ext cx="4651575" cy="2993050"/>
          </a:xfrm>
          <a:prstGeom prst="rect">
            <a:avLst/>
          </a:prstGeom>
          <a:noFill/>
          <a:ln>
            <a:noFill/>
          </a:ln>
        </p:spPr>
      </p:pic>
      <p:sp>
        <p:nvSpPr>
          <p:cNvPr id="850" name="Google Shape;850;p84"/>
          <p:cNvSpPr txBox="1"/>
          <p:nvPr/>
        </p:nvSpPr>
        <p:spPr>
          <a:xfrm>
            <a:off x="8450025" y="0"/>
            <a:ext cx="6939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Antic"/>
                <a:ea typeface="Antic"/>
                <a:cs typeface="Antic"/>
                <a:sym typeface="Antic"/>
              </a:rPr>
              <a:t>P.33</a:t>
            </a:r>
            <a:endParaRPr b="1" sz="2000">
              <a:solidFill>
                <a:schemeClr val="dk1"/>
              </a:solidFill>
              <a:latin typeface="Antic"/>
              <a:ea typeface="Antic"/>
              <a:cs typeface="Antic"/>
              <a:sym typeface="Ant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4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85"/>
          <p:cNvSpPr txBox="1"/>
          <p:nvPr>
            <p:ph type="title"/>
          </p:nvPr>
        </p:nvSpPr>
        <p:spPr>
          <a:xfrm>
            <a:off x="720000" y="354675"/>
            <a:ext cx="7704000" cy="625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" sz="3200" u="sng">
                <a:solidFill>
                  <a:schemeClr val="hlink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3"/>
              </a:rPr>
              <a:t>飛蚊症(視野出現黑點或透明漂浮物）</a:t>
            </a:r>
            <a:endParaRPr b="1" sz="440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856" name="Google Shape;856;p85"/>
          <p:cNvSpPr txBox="1"/>
          <p:nvPr>
            <p:ph idx="1" type="body"/>
          </p:nvPr>
        </p:nvSpPr>
        <p:spPr>
          <a:xfrm>
            <a:off x="447000" y="1357525"/>
            <a:ext cx="8250000" cy="312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Font typeface="Microsoft JhengHei"/>
              <a:buChar char="●"/>
            </a:pPr>
            <a:r>
              <a:rPr b="1" lang="en" sz="2600">
                <a:highlight>
                  <a:srgbClr val="EA9999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天生</a:t>
            </a:r>
            <a:r>
              <a:rPr b="1" lang="en" sz="2600">
                <a:latin typeface="Microsoft JhengHei"/>
                <a:ea typeface="Microsoft JhengHei"/>
                <a:cs typeface="Microsoft JhengHei"/>
                <a:sym typeface="Microsoft JhengHei"/>
              </a:rPr>
              <a:t>、</a:t>
            </a:r>
            <a:r>
              <a:rPr b="1" lang="en" sz="2600">
                <a:highlight>
                  <a:srgbClr val="EA9999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過度用眼</a:t>
            </a:r>
            <a:r>
              <a:rPr b="1" lang="en" sz="2600">
                <a:latin typeface="Microsoft JhengHei"/>
                <a:ea typeface="Microsoft JhengHei"/>
                <a:cs typeface="Microsoft JhengHei"/>
                <a:sym typeface="Microsoft JhengHei"/>
              </a:rPr>
              <a:t>或</a:t>
            </a:r>
            <a:r>
              <a:rPr b="1" lang="en" sz="2600">
                <a:highlight>
                  <a:srgbClr val="EA9999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老化使玻璃體內有雜質</a:t>
            </a:r>
            <a:r>
              <a:rPr b="1" lang="en" sz="2600">
                <a:latin typeface="Microsoft JhengHei"/>
                <a:ea typeface="Microsoft JhengHei"/>
                <a:cs typeface="Microsoft JhengHei"/>
                <a:sym typeface="Microsoft JhengHei"/>
              </a:rPr>
              <a:t>，</a:t>
            </a:r>
            <a:r>
              <a:rPr b="1" lang="en" sz="2600">
                <a:highlight>
                  <a:srgbClr val="EA9999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導致光線在視網膜上產生陰影</a:t>
            </a:r>
            <a:r>
              <a:rPr b="1" lang="en" sz="2600"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b="1" sz="26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Font typeface="Microsoft JhengHei"/>
              <a:buChar char="●"/>
            </a:pPr>
            <a:r>
              <a:rPr b="1" lang="en" sz="2600">
                <a:latin typeface="Microsoft JhengHei"/>
                <a:ea typeface="Microsoft JhengHei"/>
                <a:cs typeface="Microsoft JhengHei"/>
                <a:sym typeface="Microsoft JhengHei"/>
              </a:rPr>
              <a:t>在明亮的背景下，會看到隨視線移動的透明漂浮物或黑點。</a:t>
            </a:r>
            <a:endParaRPr b="1" sz="34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857" name="Google Shape;857;p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28350" y="1253125"/>
            <a:ext cx="4932049" cy="3330600"/>
          </a:xfrm>
          <a:prstGeom prst="rect">
            <a:avLst/>
          </a:prstGeom>
          <a:noFill/>
          <a:ln>
            <a:noFill/>
          </a:ln>
        </p:spPr>
      </p:pic>
      <p:sp>
        <p:nvSpPr>
          <p:cNvPr id="858" name="Google Shape;858;p85"/>
          <p:cNvSpPr txBox="1"/>
          <p:nvPr/>
        </p:nvSpPr>
        <p:spPr>
          <a:xfrm>
            <a:off x="8450025" y="0"/>
            <a:ext cx="6939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Antic"/>
                <a:ea typeface="Antic"/>
                <a:cs typeface="Antic"/>
                <a:sym typeface="Antic"/>
              </a:rPr>
              <a:t>P.33</a:t>
            </a:r>
            <a:endParaRPr b="1" sz="2000">
              <a:solidFill>
                <a:schemeClr val="dk1"/>
              </a:solidFill>
              <a:latin typeface="Antic"/>
              <a:ea typeface="Antic"/>
              <a:cs typeface="Antic"/>
              <a:sym typeface="Ant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2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86"/>
          <p:cNvSpPr txBox="1"/>
          <p:nvPr/>
        </p:nvSpPr>
        <p:spPr>
          <a:xfrm>
            <a:off x="740700" y="322350"/>
            <a:ext cx="7662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" sz="3600">
                <a:latin typeface="Microsoft JhengHei"/>
                <a:ea typeface="Microsoft JhengHei"/>
                <a:cs typeface="Microsoft JhengHei"/>
                <a:sym typeface="Microsoft JhengHei"/>
              </a:rPr>
              <a:t>視力與</a:t>
            </a:r>
            <a:r>
              <a:rPr b="1" lang="en" sz="3600">
                <a:latin typeface="Microsoft JhengHei"/>
                <a:ea typeface="Microsoft JhengHei"/>
                <a:cs typeface="Microsoft JhengHei"/>
                <a:sym typeface="Microsoft JhengHei"/>
              </a:rPr>
              <a:t>習慣</a:t>
            </a:r>
            <a:endParaRPr/>
          </a:p>
        </p:txBody>
      </p:sp>
      <p:sp>
        <p:nvSpPr>
          <p:cNvPr id="864" name="Google Shape;864;p86"/>
          <p:cNvSpPr txBox="1"/>
          <p:nvPr/>
        </p:nvSpPr>
        <p:spPr>
          <a:xfrm>
            <a:off x="740700" y="1180175"/>
            <a:ext cx="7662600" cy="33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chemeClr val="dk1"/>
                </a:solidFill>
                <a:highlight>
                  <a:srgbClr val="EA9999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視力</a:t>
            </a:r>
            <a:r>
              <a:rPr b="1" lang="en" sz="27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最大的</a:t>
            </a:r>
            <a:r>
              <a:rPr b="1" lang="en" sz="2700">
                <a:solidFill>
                  <a:schemeClr val="dk1"/>
                </a:solidFill>
                <a:highlight>
                  <a:srgbClr val="EA9999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威脅</a:t>
            </a:r>
            <a:r>
              <a:rPr b="1" lang="en" sz="27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就是</a:t>
            </a:r>
            <a:r>
              <a:rPr b="1" lang="en" sz="2700">
                <a:solidFill>
                  <a:schemeClr val="dk1"/>
                </a:solidFill>
                <a:highlight>
                  <a:srgbClr val="EA9999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「長時間、近距離」</a:t>
            </a:r>
            <a:r>
              <a:rPr b="1" lang="en" sz="27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用眼，而飲食、運動等習慣也會影響視力的喔！</a:t>
            </a:r>
            <a:endParaRPr b="1" sz="2700">
              <a:solidFill>
                <a:schemeClr val="dk1"/>
              </a:solidFill>
              <a:latin typeface="Antic"/>
              <a:ea typeface="Antic"/>
              <a:cs typeface="Antic"/>
              <a:sym typeface="Antic"/>
            </a:endParaRPr>
          </a:p>
        </p:txBody>
      </p:sp>
      <p:sp>
        <p:nvSpPr>
          <p:cNvPr id="865" name="Google Shape;865;p86"/>
          <p:cNvSpPr txBox="1"/>
          <p:nvPr/>
        </p:nvSpPr>
        <p:spPr>
          <a:xfrm>
            <a:off x="8450025" y="0"/>
            <a:ext cx="6939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Antic"/>
                <a:ea typeface="Antic"/>
                <a:cs typeface="Antic"/>
                <a:sym typeface="Antic"/>
              </a:rPr>
              <a:t>P.34</a:t>
            </a:r>
            <a:endParaRPr b="1" sz="2000">
              <a:solidFill>
                <a:schemeClr val="dk1"/>
              </a:solidFill>
              <a:latin typeface="Antic"/>
              <a:ea typeface="Antic"/>
              <a:cs typeface="Antic"/>
              <a:sym typeface="Antic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9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87"/>
          <p:cNvSpPr txBox="1"/>
          <p:nvPr>
            <p:ph type="title"/>
          </p:nvPr>
        </p:nvSpPr>
        <p:spPr>
          <a:xfrm>
            <a:off x="720000" y="561850"/>
            <a:ext cx="7704000" cy="48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" sz="36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護眼六招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871" name="Google Shape;871;p87"/>
          <p:cNvSpPr txBox="1"/>
          <p:nvPr>
            <p:ph idx="1" type="body"/>
          </p:nvPr>
        </p:nvSpPr>
        <p:spPr>
          <a:xfrm>
            <a:off x="720000" y="1210075"/>
            <a:ext cx="7704000" cy="326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Microsoft JhengHei"/>
                <a:ea typeface="Microsoft JhengHei"/>
                <a:cs typeface="Microsoft JhengHei"/>
                <a:sym typeface="Microsoft JhengHei"/>
              </a:rPr>
              <a:t>1.戶外活動看遠物    2.適度的用眼時間</a:t>
            </a:r>
            <a:endParaRPr b="1" sz="30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Microsoft JhengHei"/>
                <a:ea typeface="Microsoft JhengHei"/>
                <a:cs typeface="Microsoft JhengHei"/>
                <a:sym typeface="Microsoft JhengHei"/>
              </a:rPr>
              <a:t>3.</a:t>
            </a:r>
            <a:r>
              <a:rPr b="1" lang="en" sz="3000" u="sng">
                <a:solidFill>
                  <a:schemeClr val="hlink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3"/>
              </a:rPr>
              <a:t>慎選閱讀環境</a:t>
            </a:r>
            <a:r>
              <a:rPr b="1" lang="en" sz="3000">
                <a:latin typeface="Microsoft JhengHei"/>
                <a:ea typeface="Microsoft JhengHei"/>
                <a:cs typeface="Microsoft JhengHei"/>
                <a:sym typeface="Microsoft JhengHei"/>
              </a:rPr>
              <a:t>       4.眼睛檢查</a:t>
            </a:r>
            <a:endParaRPr b="1" sz="30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Microsoft JhengHei"/>
                <a:ea typeface="Microsoft JhengHei"/>
                <a:cs typeface="Microsoft JhengHei"/>
                <a:sym typeface="Microsoft JhengHei"/>
              </a:rPr>
              <a:t>5.坐姿要正確          6.</a:t>
            </a:r>
            <a:r>
              <a:rPr b="1" lang="en" sz="3000" u="sng">
                <a:solidFill>
                  <a:schemeClr val="hlink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4"/>
              </a:rPr>
              <a:t>營養均衡</a:t>
            </a:r>
            <a:endParaRPr b="1" sz="30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872" name="Google Shape;872;p87"/>
          <p:cNvSpPr txBox="1"/>
          <p:nvPr/>
        </p:nvSpPr>
        <p:spPr>
          <a:xfrm>
            <a:off x="8450025" y="0"/>
            <a:ext cx="6939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Antic"/>
                <a:ea typeface="Antic"/>
                <a:cs typeface="Antic"/>
                <a:sym typeface="Antic"/>
              </a:rPr>
              <a:t>P.35</a:t>
            </a:r>
            <a:endParaRPr b="1" sz="2000">
              <a:solidFill>
                <a:schemeClr val="dk1"/>
              </a:solidFill>
              <a:latin typeface="Antic"/>
              <a:ea typeface="Antic"/>
              <a:cs typeface="Antic"/>
              <a:sym typeface="Ant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43"/>
          <p:cNvSpPr/>
          <p:nvPr/>
        </p:nvSpPr>
        <p:spPr>
          <a:xfrm>
            <a:off x="1419750" y="2233850"/>
            <a:ext cx="6304500" cy="2513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latin typeface="DM Sans"/>
                <a:ea typeface="DM Sans"/>
                <a:cs typeface="DM Sans"/>
                <a:sym typeface="DM Sans"/>
              </a:rPr>
              <a:t>生活習慣影響</a:t>
            </a:r>
            <a:r>
              <a:rPr b="1" lang="en" sz="2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、飲食影響、</a:t>
            </a:r>
            <a:endParaRPr b="1" sz="27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健康問題影響、其他影響</a:t>
            </a:r>
            <a:endParaRPr b="1" sz="27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88" name="Google Shape;488;p43"/>
          <p:cNvSpPr/>
          <p:nvPr/>
        </p:nvSpPr>
        <p:spPr>
          <a:xfrm>
            <a:off x="1419750" y="631900"/>
            <a:ext cx="6304500" cy="1440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" sz="27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哪些事情可能會影響視力呢？</a:t>
            </a:r>
            <a:endParaRPr b="1" sz="43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89" name="Google Shape;489;p43"/>
          <p:cNvSpPr txBox="1"/>
          <p:nvPr/>
        </p:nvSpPr>
        <p:spPr>
          <a:xfrm>
            <a:off x="0" y="0"/>
            <a:ext cx="11610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rPr>
              <a:t>Q2</a:t>
            </a:r>
            <a:endParaRPr b="1" sz="5000">
              <a:solidFill>
                <a:srgbClr val="FFFFFF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6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7" name="Google Shape;877;p88"/>
          <p:cNvGrpSpPr/>
          <p:nvPr/>
        </p:nvGrpSpPr>
        <p:grpSpPr>
          <a:xfrm>
            <a:off x="7100113" y="2098465"/>
            <a:ext cx="1732725" cy="799200"/>
            <a:chOff x="0" y="0"/>
            <a:chExt cx="4620600" cy="2131200"/>
          </a:xfrm>
        </p:grpSpPr>
        <p:sp>
          <p:nvSpPr>
            <p:cNvPr id="878" name="Google Shape;878;p88"/>
            <p:cNvSpPr/>
            <p:nvPr/>
          </p:nvSpPr>
          <p:spPr>
            <a:xfrm>
              <a:off x="0" y="0"/>
              <a:ext cx="4620600" cy="21312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28575">
              <a:solidFill>
                <a:srgbClr val="00B2F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17150" lIns="17150" spcFirstLastPara="1" rIns="17150" wrap="square" tIns="17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879" name="Google Shape;879;p88"/>
            <p:cNvSpPr txBox="1"/>
            <p:nvPr/>
          </p:nvSpPr>
          <p:spPr>
            <a:xfrm>
              <a:off x="217770" y="131081"/>
              <a:ext cx="4185000" cy="193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150" lIns="17150" spcFirstLastPara="1" rIns="17150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2F1"/>
                </a:buClr>
                <a:buSzPts val="3300"/>
                <a:buFont typeface="Arial"/>
                <a:buNone/>
              </a:pPr>
              <a:r>
                <a:rPr b="1" lang="en" sz="3300" u="sng">
                  <a:solidFill>
                    <a:srgbClr val="00B2F1"/>
                  </a:solidFill>
                  <a:hlinkClick r:id="rId3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針眼</a:t>
              </a:r>
              <a:endParaRPr b="1" i="0" sz="3300" cap="none" strike="noStrike">
                <a:solidFill>
                  <a:srgbClr val="00B2F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880" name="Google Shape;880;p88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90650" y="651813"/>
            <a:ext cx="5536299" cy="3692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4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89"/>
          <p:cNvSpPr txBox="1"/>
          <p:nvPr>
            <p:ph type="title"/>
          </p:nvPr>
        </p:nvSpPr>
        <p:spPr>
          <a:xfrm>
            <a:off x="720000" y="561850"/>
            <a:ext cx="7704000" cy="48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針眼的成因</a:t>
            </a:r>
            <a:endParaRPr sz="3600"/>
          </a:p>
        </p:txBody>
      </p:sp>
      <p:sp>
        <p:nvSpPr>
          <p:cNvPr id="886" name="Google Shape;886;p89"/>
          <p:cNvSpPr txBox="1"/>
          <p:nvPr>
            <p:ph idx="1" type="body"/>
          </p:nvPr>
        </p:nvSpPr>
        <p:spPr>
          <a:xfrm>
            <a:off x="720000" y="1210075"/>
            <a:ext cx="7704000" cy="339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40005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700"/>
              <a:buFont typeface="Arial"/>
              <a:buChar char="●"/>
            </a:pPr>
            <a:r>
              <a:rPr b="1" lang="en" sz="2700">
                <a:latin typeface="Arial"/>
                <a:ea typeface="Arial"/>
                <a:cs typeface="Arial"/>
                <a:sym typeface="Arial"/>
              </a:rPr>
              <a:t>細菌感染</a:t>
            </a:r>
            <a:endParaRPr b="1" sz="2700">
              <a:latin typeface="Arial"/>
              <a:ea typeface="Arial"/>
              <a:cs typeface="Arial"/>
              <a:sym typeface="Arial"/>
            </a:endParaRPr>
          </a:p>
          <a:p>
            <a:pPr indent="-4000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700"/>
              <a:buFont typeface="Arial"/>
              <a:buChar char="●"/>
            </a:pPr>
            <a:r>
              <a:rPr b="1" lang="en" sz="2700">
                <a:latin typeface="Arial"/>
                <a:ea typeface="Arial"/>
                <a:cs typeface="Arial"/>
                <a:sym typeface="Arial"/>
              </a:rPr>
              <a:t>眼睛不乾淨</a:t>
            </a:r>
            <a:r>
              <a:rPr b="1" lang="en" sz="2400">
                <a:latin typeface="Arial"/>
                <a:ea typeface="Arial"/>
                <a:cs typeface="Arial"/>
                <a:sym typeface="Arial"/>
              </a:rPr>
              <a:t>（揉眼睛</a:t>
            </a:r>
            <a:r>
              <a:rPr b="1" lang="en" sz="2400">
                <a:latin typeface="Arial"/>
                <a:ea typeface="Arial"/>
                <a:cs typeface="Arial"/>
                <a:sym typeface="Arial"/>
              </a:rPr>
              <a:t>、</a:t>
            </a:r>
            <a:r>
              <a:rPr b="1" lang="en" sz="2400">
                <a:latin typeface="Arial"/>
                <a:ea typeface="Arial"/>
                <a:cs typeface="Arial"/>
                <a:sym typeface="Arial"/>
              </a:rPr>
              <a:t>化妝品等）</a:t>
            </a:r>
            <a:endParaRPr b="1" sz="2400">
              <a:latin typeface="Arial"/>
              <a:ea typeface="Arial"/>
              <a:cs typeface="Arial"/>
              <a:sym typeface="Arial"/>
            </a:endParaRPr>
          </a:p>
          <a:p>
            <a:pPr indent="-4000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700"/>
              <a:buFont typeface="Arial"/>
              <a:buChar char="●"/>
            </a:pPr>
            <a:r>
              <a:rPr b="1" lang="en" sz="2700">
                <a:latin typeface="Arial"/>
                <a:ea typeface="Arial"/>
                <a:cs typeface="Arial"/>
                <a:sym typeface="Arial"/>
              </a:rPr>
              <a:t>油脂分泌過多</a:t>
            </a:r>
            <a:r>
              <a:rPr b="1" lang="en" sz="2400">
                <a:latin typeface="Arial"/>
                <a:ea typeface="Arial"/>
                <a:cs typeface="Arial"/>
                <a:sym typeface="Arial"/>
              </a:rPr>
              <a:t>（睫毛根部的皮脂腺堵塞）</a:t>
            </a:r>
            <a:endParaRPr b="1" sz="2400">
              <a:latin typeface="Arial"/>
              <a:ea typeface="Arial"/>
              <a:cs typeface="Arial"/>
              <a:sym typeface="Arial"/>
            </a:endParaRPr>
          </a:p>
          <a:p>
            <a:pPr indent="-4000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700"/>
              <a:buFont typeface="Arial"/>
              <a:buChar char="●"/>
            </a:pPr>
            <a:r>
              <a:rPr b="1" lang="en" sz="2700">
                <a:latin typeface="Arial"/>
                <a:ea typeface="Arial"/>
                <a:cs typeface="Arial"/>
                <a:sym typeface="Arial"/>
              </a:rPr>
              <a:t>免疫力下降</a:t>
            </a:r>
            <a:r>
              <a:rPr b="1" lang="en" sz="2400">
                <a:latin typeface="Arial"/>
                <a:ea typeface="Arial"/>
                <a:cs typeface="Arial"/>
                <a:sym typeface="Arial"/>
              </a:rPr>
              <a:t>（如熬夜、壓力大、感冒）</a:t>
            </a:r>
            <a:endParaRPr b="1"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0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90"/>
          <p:cNvSpPr txBox="1"/>
          <p:nvPr>
            <p:ph type="title"/>
          </p:nvPr>
        </p:nvSpPr>
        <p:spPr>
          <a:xfrm>
            <a:off x="720000" y="561850"/>
            <a:ext cx="7704000" cy="48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如何處理針眼？</a:t>
            </a:r>
            <a:endParaRPr sz="3600"/>
          </a:p>
        </p:txBody>
      </p:sp>
      <p:sp>
        <p:nvSpPr>
          <p:cNvPr id="892" name="Google Shape;892;p90"/>
          <p:cNvSpPr txBox="1"/>
          <p:nvPr>
            <p:ph idx="1" type="body"/>
          </p:nvPr>
        </p:nvSpPr>
        <p:spPr>
          <a:xfrm>
            <a:off x="720000" y="1136925"/>
            <a:ext cx="7704000" cy="339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40005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700"/>
              <a:buFont typeface="Arial"/>
              <a:buChar char="●"/>
            </a:pPr>
            <a:r>
              <a:rPr b="1" lang="en" sz="2700">
                <a:latin typeface="Arial"/>
                <a:ea typeface="Arial"/>
                <a:cs typeface="Arial"/>
                <a:sym typeface="Arial"/>
              </a:rPr>
              <a:t>溫熱敷</a:t>
            </a:r>
            <a:r>
              <a:rPr b="1" lang="en" sz="2400">
                <a:latin typeface="Arial"/>
                <a:ea typeface="Arial"/>
                <a:cs typeface="Arial"/>
                <a:sym typeface="Arial"/>
              </a:rPr>
              <a:t>（促進血液循環，加速膿液排</a:t>
            </a:r>
            <a:r>
              <a:rPr b="1" lang="en" sz="2400">
                <a:latin typeface="Arial"/>
                <a:ea typeface="Arial"/>
                <a:cs typeface="Arial"/>
                <a:sym typeface="Arial"/>
              </a:rPr>
              <a:t>出）</a:t>
            </a:r>
            <a:endParaRPr b="1" sz="2400">
              <a:latin typeface="Arial"/>
              <a:ea typeface="Arial"/>
              <a:cs typeface="Arial"/>
              <a:sym typeface="Arial"/>
            </a:endParaRPr>
          </a:p>
          <a:p>
            <a:pPr indent="-4000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700"/>
              <a:buFont typeface="Arial"/>
              <a:buChar char="●"/>
            </a:pPr>
            <a:r>
              <a:rPr b="1" lang="en" sz="2700">
                <a:latin typeface="Arial"/>
                <a:ea typeface="Arial"/>
                <a:cs typeface="Arial"/>
                <a:sym typeface="Arial"/>
              </a:rPr>
              <a:t>保持眼部清潔</a:t>
            </a:r>
            <a:r>
              <a:rPr b="1" lang="en" sz="2400">
                <a:latin typeface="Arial"/>
                <a:ea typeface="Arial"/>
                <a:cs typeface="Arial"/>
                <a:sym typeface="Arial"/>
              </a:rPr>
              <a:t>（用溫水+棉花棒輕輕擦拭眼</a:t>
            </a:r>
            <a:r>
              <a:rPr b="1" lang="en" sz="2400">
                <a:latin typeface="Arial"/>
                <a:ea typeface="Arial"/>
                <a:cs typeface="Arial"/>
                <a:sym typeface="Arial"/>
              </a:rPr>
              <a:t>瞼）</a:t>
            </a:r>
            <a:endParaRPr b="1" sz="2400">
              <a:latin typeface="Arial"/>
              <a:ea typeface="Arial"/>
              <a:cs typeface="Arial"/>
              <a:sym typeface="Arial"/>
            </a:endParaRPr>
          </a:p>
          <a:p>
            <a:pPr indent="-4000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700"/>
              <a:buFont typeface="Arial"/>
              <a:buChar char="●"/>
            </a:pPr>
            <a:r>
              <a:rPr b="1" lang="en" sz="2700">
                <a:latin typeface="Arial"/>
                <a:ea typeface="Arial"/>
                <a:cs typeface="Arial"/>
                <a:sym typeface="Arial"/>
              </a:rPr>
              <a:t>使用藥膏</a:t>
            </a:r>
            <a:r>
              <a:rPr b="1" lang="en" sz="2400">
                <a:latin typeface="Arial"/>
                <a:ea typeface="Arial"/>
                <a:cs typeface="Arial"/>
                <a:sym typeface="Arial"/>
              </a:rPr>
              <a:t>（抗生素眼藥膏，需醫生開立）</a:t>
            </a:r>
            <a:endParaRPr b="1" sz="2400">
              <a:latin typeface="Arial"/>
              <a:ea typeface="Arial"/>
              <a:cs typeface="Arial"/>
              <a:sym typeface="Arial"/>
            </a:endParaRPr>
          </a:p>
          <a:p>
            <a:pPr indent="-4000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700"/>
              <a:buFont typeface="Arial"/>
              <a:buChar char="●"/>
            </a:pPr>
            <a:r>
              <a:rPr b="1" lang="en" sz="2700">
                <a:latin typeface="Arial"/>
                <a:ea typeface="Arial"/>
                <a:cs typeface="Arial"/>
                <a:sym typeface="Arial"/>
              </a:rPr>
              <a:t>充足睡眠</a:t>
            </a:r>
            <a:r>
              <a:rPr b="1" lang="en" sz="2400">
                <a:latin typeface="Arial"/>
                <a:ea typeface="Arial"/>
                <a:cs typeface="Arial"/>
                <a:sym typeface="Arial"/>
              </a:rPr>
              <a:t>（減少壓力，提升免疫力）</a:t>
            </a:r>
            <a:endParaRPr b="1"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6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p91"/>
          <p:cNvSpPr txBox="1"/>
          <p:nvPr>
            <p:ph type="title"/>
          </p:nvPr>
        </p:nvSpPr>
        <p:spPr>
          <a:xfrm>
            <a:off x="720000" y="326725"/>
            <a:ext cx="7704000" cy="48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什麼時候該看醫生？</a:t>
            </a:r>
            <a:endParaRPr sz="3600"/>
          </a:p>
        </p:txBody>
      </p:sp>
      <p:sp>
        <p:nvSpPr>
          <p:cNvPr id="898" name="Google Shape;898;p91"/>
          <p:cNvSpPr txBox="1"/>
          <p:nvPr>
            <p:ph idx="1" type="body"/>
          </p:nvPr>
        </p:nvSpPr>
        <p:spPr>
          <a:xfrm>
            <a:off x="720000" y="1136925"/>
            <a:ext cx="7704000" cy="339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4000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700"/>
              <a:buFont typeface="Arial"/>
              <a:buChar char="●"/>
            </a:pPr>
            <a:r>
              <a:rPr b="1" lang="en" sz="2700">
                <a:latin typeface="Arial"/>
                <a:ea typeface="Arial"/>
                <a:cs typeface="Arial"/>
                <a:sym typeface="Arial"/>
              </a:rPr>
              <a:t>針眼超過一週沒有改善</a:t>
            </a:r>
            <a:endParaRPr b="1" sz="2700">
              <a:latin typeface="Arial"/>
              <a:ea typeface="Arial"/>
              <a:cs typeface="Arial"/>
              <a:sym typeface="Arial"/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Font typeface="Arial"/>
              <a:buChar char="●"/>
            </a:pPr>
            <a:r>
              <a:rPr b="1" lang="en" sz="27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眼瞼腫脹嚴重，影響視力</a:t>
            </a:r>
            <a:endParaRPr b="1" sz="2700">
              <a:latin typeface="Arial"/>
              <a:ea typeface="Arial"/>
              <a:cs typeface="Arial"/>
              <a:sym typeface="Arial"/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Font typeface="Arial"/>
              <a:buChar char="●"/>
            </a:pPr>
            <a:r>
              <a:rPr b="1" lang="en" sz="2700">
                <a:latin typeface="Arial"/>
                <a:ea typeface="Arial"/>
                <a:cs typeface="Arial"/>
                <a:sym typeface="Arial"/>
              </a:rPr>
              <a:t>針眼反覆發作</a:t>
            </a:r>
            <a:endParaRPr b="1" sz="2700">
              <a:latin typeface="Arial"/>
              <a:ea typeface="Arial"/>
              <a:cs typeface="Arial"/>
              <a:sym typeface="Arial"/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Font typeface="Arial"/>
              <a:buChar char="●"/>
            </a:pPr>
            <a:r>
              <a:rPr b="1" lang="en" sz="2700">
                <a:latin typeface="Arial"/>
                <a:ea typeface="Arial"/>
                <a:cs typeface="Arial"/>
                <a:sym typeface="Arial"/>
              </a:rPr>
              <a:t>眼球也出現紅腫、疼痛</a:t>
            </a:r>
            <a:endParaRPr b="1" sz="27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500">
                <a:highlight>
                  <a:srgbClr val="EA9999"/>
                </a:highlight>
                <a:latin typeface="Arial"/>
                <a:ea typeface="Arial"/>
                <a:cs typeface="Arial"/>
                <a:sym typeface="Arial"/>
              </a:rPr>
              <a:t>大部分的針眼會在一週內自行消退，</a:t>
            </a:r>
            <a:endParaRPr b="1" sz="2500"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2500">
                <a:highlight>
                  <a:srgbClr val="EA9999"/>
                </a:highlight>
                <a:latin typeface="Arial"/>
                <a:ea typeface="Arial"/>
                <a:cs typeface="Arial"/>
                <a:sym typeface="Arial"/>
              </a:rPr>
              <a:t>若有嚴重症狀，建議諮詢眼科醫師！</a:t>
            </a:r>
            <a:endParaRPr b="1" sz="2500"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2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3" name="Google Shape;903;p92"/>
          <p:cNvGrpSpPr/>
          <p:nvPr/>
        </p:nvGrpSpPr>
        <p:grpSpPr>
          <a:xfrm>
            <a:off x="7026838" y="2172152"/>
            <a:ext cx="1732725" cy="799200"/>
            <a:chOff x="0" y="0"/>
            <a:chExt cx="4620600" cy="2131200"/>
          </a:xfrm>
        </p:grpSpPr>
        <p:sp>
          <p:nvSpPr>
            <p:cNvPr id="904" name="Google Shape;904;p92"/>
            <p:cNvSpPr/>
            <p:nvPr/>
          </p:nvSpPr>
          <p:spPr>
            <a:xfrm>
              <a:off x="0" y="0"/>
              <a:ext cx="4620600" cy="21312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28575">
              <a:solidFill>
                <a:srgbClr val="00B2F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17150" lIns="17150" spcFirstLastPara="1" rIns="17150" wrap="square" tIns="17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905" name="Google Shape;905;p92"/>
            <p:cNvSpPr txBox="1"/>
            <p:nvPr/>
          </p:nvSpPr>
          <p:spPr>
            <a:xfrm>
              <a:off x="217770" y="131081"/>
              <a:ext cx="4185000" cy="193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150" lIns="17150" spcFirstLastPara="1" rIns="17150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2F1"/>
                </a:buClr>
                <a:buSzPts val="3300"/>
                <a:buFont typeface="Arial"/>
                <a:buNone/>
              </a:pPr>
              <a:r>
                <a:rPr b="1" lang="en" sz="3300" u="sng">
                  <a:solidFill>
                    <a:srgbClr val="00B2F1"/>
                  </a:solidFill>
                  <a:hlinkClick r:id="rId3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結膜炎</a:t>
              </a:r>
              <a:endParaRPr b="1" i="0" sz="3300" cap="none" strike="noStrike">
                <a:solidFill>
                  <a:srgbClr val="00B2F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06" name="Google Shape;906;p92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10500" y="445977"/>
            <a:ext cx="4984100" cy="4251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0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p93"/>
          <p:cNvSpPr txBox="1"/>
          <p:nvPr>
            <p:ph type="title"/>
          </p:nvPr>
        </p:nvSpPr>
        <p:spPr>
          <a:xfrm>
            <a:off x="720000" y="549975"/>
            <a:ext cx="7704000" cy="588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highlight>
                  <a:srgbClr val="EA9999"/>
                </a:highlight>
              </a:rPr>
              <a:t>病毒性結膜炎</a:t>
            </a:r>
            <a:endParaRPr sz="3600"/>
          </a:p>
        </p:txBody>
      </p:sp>
      <p:sp>
        <p:nvSpPr>
          <p:cNvPr id="912" name="Google Shape;912;p93"/>
          <p:cNvSpPr txBox="1"/>
          <p:nvPr>
            <p:ph idx="1" type="body"/>
          </p:nvPr>
        </p:nvSpPr>
        <p:spPr>
          <a:xfrm>
            <a:off x="720000" y="1299225"/>
            <a:ext cx="7704000" cy="329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4000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700"/>
              <a:buFont typeface="Arial"/>
              <a:buChar char="●"/>
            </a:pPr>
            <a:r>
              <a:rPr b="1" lang="en" sz="2700">
                <a:latin typeface="Arial"/>
                <a:ea typeface="Arial"/>
                <a:cs typeface="Arial"/>
                <a:sym typeface="Arial"/>
              </a:rPr>
              <a:t>眼睛紅腫、流淚、癢感明顯</a:t>
            </a:r>
            <a:endParaRPr b="1" sz="2700">
              <a:latin typeface="Arial"/>
              <a:ea typeface="Arial"/>
              <a:cs typeface="Arial"/>
              <a:sym typeface="Arial"/>
            </a:endParaRPr>
          </a:p>
          <a:p>
            <a:pPr indent="-4000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700"/>
              <a:buFont typeface="Arial"/>
              <a:buChar char="●"/>
            </a:pPr>
            <a:r>
              <a:rPr b="1" lang="en" sz="2700">
                <a:latin typeface="Arial"/>
                <a:ea typeface="Arial"/>
                <a:cs typeface="Arial"/>
                <a:sym typeface="Arial"/>
              </a:rPr>
              <a:t>透明水狀分泌物</a:t>
            </a:r>
            <a:r>
              <a:rPr b="1" lang="en" sz="2200">
                <a:latin typeface="Arial"/>
                <a:ea typeface="Arial"/>
                <a:cs typeface="Arial"/>
                <a:sym typeface="Arial"/>
              </a:rPr>
              <a:t>（不像細菌性感染會有膿性分泌物）</a:t>
            </a:r>
            <a:endParaRPr b="1" sz="2200">
              <a:latin typeface="Arial"/>
              <a:ea typeface="Arial"/>
              <a:cs typeface="Arial"/>
              <a:sym typeface="Arial"/>
            </a:endParaRPr>
          </a:p>
          <a:p>
            <a:pPr indent="-4000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700"/>
              <a:buFont typeface="Arial"/>
              <a:buChar char="●"/>
            </a:pPr>
            <a:r>
              <a:rPr b="1" lang="en" sz="2700">
                <a:latin typeface="Arial"/>
                <a:ea typeface="Arial"/>
                <a:cs typeface="Arial"/>
                <a:sym typeface="Arial"/>
              </a:rPr>
              <a:t>可能伴隨喉嚨痛、感冒症狀</a:t>
            </a:r>
            <a:endParaRPr b="1" sz="230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6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p94"/>
          <p:cNvSpPr txBox="1"/>
          <p:nvPr>
            <p:ph type="title"/>
          </p:nvPr>
        </p:nvSpPr>
        <p:spPr>
          <a:xfrm>
            <a:off x="720000" y="445978"/>
            <a:ext cx="7704000" cy="611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highlight>
                  <a:srgbClr val="EA9999"/>
                </a:highlight>
              </a:rPr>
              <a:t>細菌性結膜炎</a:t>
            </a:r>
            <a:endParaRPr sz="3600"/>
          </a:p>
        </p:txBody>
      </p:sp>
      <p:sp>
        <p:nvSpPr>
          <p:cNvPr id="918" name="Google Shape;918;p94"/>
          <p:cNvSpPr txBox="1"/>
          <p:nvPr>
            <p:ph idx="1" type="body"/>
          </p:nvPr>
        </p:nvSpPr>
        <p:spPr>
          <a:xfrm>
            <a:off x="720000" y="1219013"/>
            <a:ext cx="7704000" cy="335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4000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700"/>
              <a:buFont typeface="Arial"/>
              <a:buChar char="●"/>
            </a:pPr>
            <a:r>
              <a:rPr b="1" lang="en" sz="2700">
                <a:latin typeface="Arial"/>
                <a:ea typeface="Arial"/>
                <a:cs typeface="Arial"/>
                <a:sym typeface="Arial"/>
              </a:rPr>
              <a:t>眼睛發紅，伴有大量黃色或綠色膿性分泌物</a:t>
            </a:r>
            <a:endParaRPr b="1" sz="2700">
              <a:latin typeface="Arial"/>
              <a:ea typeface="Arial"/>
              <a:cs typeface="Arial"/>
              <a:sym typeface="Arial"/>
            </a:endParaRPr>
          </a:p>
          <a:p>
            <a:pPr indent="-4000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700"/>
              <a:buFont typeface="Arial"/>
              <a:buChar char="●"/>
            </a:pPr>
            <a:r>
              <a:rPr b="1" lang="en" sz="2700">
                <a:latin typeface="Arial"/>
                <a:ea typeface="Arial"/>
                <a:cs typeface="Arial"/>
                <a:sym typeface="Arial"/>
              </a:rPr>
              <a:t>早晨起床眼睛會被分泌物黏住，難以睜開</a:t>
            </a:r>
            <a:endParaRPr b="1" sz="2700">
              <a:latin typeface="Arial"/>
              <a:ea typeface="Arial"/>
              <a:cs typeface="Arial"/>
              <a:sym typeface="Arial"/>
            </a:endParaRPr>
          </a:p>
          <a:p>
            <a:pPr indent="-4000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700"/>
              <a:buFont typeface="Arial"/>
              <a:buChar char="●"/>
            </a:pPr>
            <a:r>
              <a:rPr b="1" lang="en" sz="2700">
                <a:latin typeface="Arial"/>
                <a:ea typeface="Arial"/>
                <a:cs typeface="Arial"/>
                <a:sym typeface="Arial"/>
              </a:rPr>
              <a:t>可能有輕微腫脹與異物感</a:t>
            </a:r>
            <a:endParaRPr b="1" sz="27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2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95"/>
          <p:cNvSpPr txBox="1"/>
          <p:nvPr>
            <p:ph type="title"/>
          </p:nvPr>
        </p:nvSpPr>
        <p:spPr>
          <a:xfrm>
            <a:off x="720000" y="630338"/>
            <a:ext cx="7704000" cy="48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u="sng">
                <a:solidFill>
                  <a:schemeClr val="hlink"/>
                </a:solidFill>
                <a:highlight>
                  <a:srgbClr val="EA9999"/>
                </a:highlight>
                <a:hlinkClick r:id="rId3"/>
              </a:rPr>
              <a:t>過敏性結膜炎</a:t>
            </a:r>
            <a:endParaRPr sz="3600"/>
          </a:p>
        </p:txBody>
      </p:sp>
      <p:sp>
        <p:nvSpPr>
          <p:cNvPr id="924" name="Google Shape;924;p95"/>
          <p:cNvSpPr txBox="1"/>
          <p:nvPr>
            <p:ph idx="1" type="body"/>
          </p:nvPr>
        </p:nvSpPr>
        <p:spPr>
          <a:xfrm>
            <a:off x="720000" y="1278563"/>
            <a:ext cx="7704000" cy="323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4000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700"/>
              <a:buFont typeface="Arial"/>
              <a:buChar char="●"/>
            </a:pPr>
            <a:r>
              <a:rPr b="1" lang="en" sz="2700">
                <a:latin typeface="Arial"/>
                <a:ea typeface="Arial"/>
                <a:cs typeface="Arial"/>
                <a:sym typeface="Arial"/>
              </a:rPr>
              <a:t>劇烈搔癢（典型特徵）</a:t>
            </a:r>
            <a:endParaRPr b="1" sz="2700">
              <a:latin typeface="Arial"/>
              <a:ea typeface="Arial"/>
              <a:cs typeface="Arial"/>
              <a:sym typeface="Arial"/>
            </a:endParaRPr>
          </a:p>
          <a:p>
            <a:pPr indent="-4000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700"/>
              <a:buFont typeface="Arial"/>
              <a:buChar char="●"/>
            </a:pPr>
            <a:r>
              <a:rPr b="1" lang="en" sz="2700">
                <a:latin typeface="Arial"/>
                <a:ea typeface="Arial"/>
                <a:cs typeface="Arial"/>
                <a:sym typeface="Arial"/>
              </a:rPr>
              <a:t>眼睛紅、腫、流淚</a:t>
            </a:r>
            <a:endParaRPr b="1" sz="2700">
              <a:latin typeface="Arial"/>
              <a:ea typeface="Arial"/>
              <a:cs typeface="Arial"/>
              <a:sym typeface="Arial"/>
            </a:endParaRPr>
          </a:p>
          <a:p>
            <a:pPr indent="-4000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700"/>
              <a:buFont typeface="Arial"/>
              <a:buChar char="●"/>
            </a:pPr>
            <a:r>
              <a:rPr b="1" lang="en" sz="2700">
                <a:latin typeface="Arial"/>
                <a:ea typeface="Arial"/>
                <a:cs typeface="Arial"/>
                <a:sym typeface="Arial"/>
              </a:rPr>
              <a:t>可能伴隨打噴嚏、鼻塞、流鼻水（過敏症狀）</a:t>
            </a:r>
            <a:endParaRPr b="1" sz="27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en" sz="2200">
                <a:latin typeface="Arial"/>
                <a:ea typeface="Arial"/>
                <a:cs typeface="Arial"/>
                <a:sym typeface="Arial"/>
              </a:rPr>
              <a:t>🚨 對花粉、塵蟎、寵物毛屑、空氣汙染等過敏原產生反應。</a:t>
            </a:r>
            <a:endParaRPr b="1" sz="22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8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96"/>
          <p:cNvSpPr txBox="1"/>
          <p:nvPr>
            <p:ph type="title"/>
          </p:nvPr>
        </p:nvSpPr>
        <p:spPr>
          <a:xfrm>
            <a:off x="1388100" y="919725"/>
            <a:ext cx="6367800" cy="90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E071"/>
              </a:buClr>
              <a:buSzPts val="5800"/>
              <a:buFont typeface="Arial"/>
              <a:buNone/>
            </a:pPr>
            <a:r>
              <a:rPr b="1" lang="en" sz="3600">
                <a:solidFill>
                  <a:srgbClr val="1C1C1C"/>
                </a:solidFill>
                <a:latin typeface="Prompt"/>
                <a:ea typeface="Prompt"/>
                <a:cs typeface="Prompt"/>
                <a:sym typeface="Prompt"/>
              </a:rPr>
              <a:t>回家作業(Homework)</a:t>
            </a:r>
            <a:endParaRPr/>
          </a:p>
        </p:txBody>
      </p:sp>
      <p:sp>
        <p:nvSpPr>
          <p:cNvPr id="930" name="Google Shape;930;p96"/>
          <p:cNvSpPr txBox="1"/>
          <p:nvPr/>
        </p:nvSpPr>
        <p:spPr>
          <a:xfrm>
            <a:off x="1508250" y="1684700"/>
            <a:ext cx="6127500" cy="262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Prompt"/>
                <a:ea typeface="Prompt"/>
                <a:cs typeface="Prompt"/>
                <a:sym typeface="Prompt"/>
              </a:rPr>
              <a:t>1-2</a:t>
            </a:r>
            <a:endParaRPr b="1" sz="3600">
              <a:latin typeface="Prompt"/>
              <a:ea typeface="Prompt"/>
              <a:cs typeface="Prompt"/>
              <a:sym typeface="Promp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Prompt"/>
                <a:ea typeface="Prompt"/>
                <a:cs typeface="Prompt"/>
                <a:sym typeface="Prompt"/>
              </a:rPr>
              <a:t>P.07~P.11 </a:t>
            </a:r>
            <a:endParaRPr b="1" sz="3600">
              <a:latin typeface="Prompt"/>
              <a:ea typeface="Prompt"/>
              <a:cs typeface="Prompt"/>
              <a:sym typeface="Promp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Prompt"/>
                <a:ea typeface="Prompt"/>
                <a:cs typeface="Prompt"/>
                <a:sym typeface="Prompt"/>
              </a:rPr>
              <a:t>選擇題、綜合</a:t>
            </a:r>
            <a:r>
              <a:rPr b="1" lang="en" sz="3600">
                <a:latin typeface="Prompt"/>
                <a:ea typeface="Prompt"/>
                <a:cs typeface="Prompt"/>
                <a:sym typeface="Prompt"/>
              </a:rPr>
              <a:t>練習</a:t>
            </a:r>
            <a:r>
              <a:rPr b="1" lang="en" sz="36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rPr>
              <a:t>、</a:t>
            </a:r>
            <a:r>
              <a:rPr b="1" lang="en" sz="36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rPr>
              <a:t>閱讀測驗</a:t>
            </a:r>
            <a:endParaRPr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4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97"/>
          <p:cNvSpPr txBox="1"/>
          <p:nvPr>
            <p:ph type="title"/>
          </p:nvPr>
        </p:nvSpPr>
        <p:spPr>
          <a:xfrm>
            <a:off x="1388100" y="1965225"/>
            <a:ext cx="6367800" cy="210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https://quizizz.com/admin</a:t>
            </a:r>
            <a:endParaRPr sz="1400"/>
          </a:p>
        </p:txBody>
      </p:sp>
      <p:sp>
        <p:nvSpPr>
          <p:cNvPr id="936" name="Google Shape;936;p97"/>
          <p:cNvSpPr txBox="1"/>
          <p:nvPr>
            <p:ph type="title"/>
          </p:nvPr>
        </p:nvSpPr>
        <p:spPr>
          <a:xfrm>
            <a:off x="1388100" y="1058925"/>
            <a:ext cx="6367800" cy="90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E071"/>
              </a:buClr>
              <a:buSzPts val="5800"/>
              <a:buFont typeface="Arial"/>
              <a:buNone/>
            </a:pPr>
            <a:r>
              <a:rPr b="1" lang="en" sz="3600">
                <a:solidFill>
                  <a:srgbClr val="1C1C1C"/>
                </a:solidFill>
                <a:latin typeface="Prompt"/>
                <a:ea typeface="Prompt"/>
                <a:cs typeface="Prompt"/>
                <a:sym typeface="Prompt"/>
              </a:rPr>
              <a:t>Quiziz測</a:t>
            </a:r>
            <a:r>
              <a:rPr b="1" lang="en" sz="3600">
                <a:solidFill>
                  <a:srgbClr val="1C1C1C"/>
                </a:solidFill>
                <a:latin typeface="Prompt"/>
                <a:ea typeface="Prompt"/>
                <a:cs typeface="Prompt"/>
                <a:sym typeface="Prompt"/>
              </a:rPr>
              <a:t>驗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44"/>
          <p:cNvSpPr txBox="1"/>
          <p:nvPr>
            <p:ph type="title"/>
          </p:nvPr>
        </p:nvSpPr>
        <p:spPr>
          <a:xfrm>
            <a:off x="720000" y="561848"/>
            <a:ext cx="7704000" cy="384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000">
                <a:latin typeface="Arial"/>
                <a:ea typeface="Arial"/>
                <a:cs typeface="Arial"/>
                <a:sym typeface="Arial"/>
              </a:rPr>
              <a:t>維生素 A（β-胡蘿蔔素）</a:t>
            </a:r>
            <a:endParaRPr b="1"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7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" sz="2700">
                <a:latin typeface="Arial"/>
                <a:ea typeface="Arial"/>
                <a:cs typeface="Arial"/>
                <a:sym typeface="Arial"/>
              </a:rPr>
              <a:t>功能：幫助維持</a:t>
            </a:r>
            <a:r>
              <a:rPr b="1" lang="en" sz="2700">
                <a:highlight>
                  <a:srgbClr val="EA9999"/>
                </a:highlight>
                <a:latin typeface="Arial"/>
                <a:ea typeface="Arial"/>
                <a:cs typeface="Arial"/>
                <a:sym typeface="Arial"/>
              </a:rPr>
              <a:t>視網膜健康</a:t>
            </a:r>
            <a:r>
              <a:rPr b="1" lang="en" sz="2700">
                <a:latin typeface="Arial"/>
                <a:ea typeface="Arial"/>
                <a:cs typeface="Arial"/>
                <a:sym typeface="Arial"/>
              </a:rPr>
              <a:t>，</a:t>
            </a:r>
            <a:r>
              <a:rPr b="1" lang="en" sz="2700">
                <a:highlight>
                  <a:srgbClr val="EA9999"/>
                </a:highlight>
                <a:latin typeface="Arial"/>
                <a:ea typeface="Arial"/>
                <a:cs typeface="Arial"/>
                <a:sym typeface="Arial"/>
              </a:rPr>
              <a:t>預防夜盲症</a:t>
            </a:r>
            <a:br>
              <a:rPr b="1" lang="en" sz="2700">
                <a:latin typeface="Arial"/>
                <a:ea typeface="Arial"/>
                <a:cs typeface="Arial"/>
                <a:sym typeface="Arial"/>
              </a:rPr>
            </a:br>
            <a:r>
              <a:rPr b="1" lang="en" sz="2700">
                <a:latin typeface="Arial"/>
                <a:ea typeface="Arial"/>
                <a:cs typeface="Arial"/>
                <a:sym typeface="Arial"/>
              </a:rPr>
              <a:t> 食物來源：</a:t>
            </a:r>
            <a:endParaRPr b="1" sz="2700">
              <a:latin typeface="Arial"/>
              <a:ea typeface="Arial"/>
              <a:cs typeface="Arial"/>
              <a:sym typeface="Arial"/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700"/>
              <a:buFont typeface="Arial"/>
              <a:buChar char="●"/>
            </a:pPr>
            <a:r>
              <a:rPr b="1" lang="en" sz="2700">
                <a:latin typeface="Arial"/>
                <a:ea typeface="Arial"/>
                <a:cs typeface="Arial"/>
                <a:sym typeface="Arial"/>
              </a:rPr>
              <a:t>胡蘿蔔🥕、南瓜🎃、紅椒</a:t>
            </a:r>
            <a:endParaRPr b="1" sz="2700">
              <a:latin typeface="Arial"/>
              <a:ea typeface="Arial"/>
              <a:cs typeface="Arial"/>
              <a:sym typeface="Arial"/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Font typeface="Arial"/>
              <a:buChar char="●"/>
            </a:pPr>
            <a:r>
              <a:rPr b="1" lang="en" sz="2700">
                <a:latin typeface="Arial"/>
                <a:ea typeface="Arial"/>
                <a:cs typeface="Arial"/>
                <a:sym typeface="Arial"/>
              </a:rPr>
              <a:t>深綠色蔬菜（菠菜、甘藍）</a:t>
            </a:r>
            <a:endParaRPr b="1" sz="2700">
              <a:latin typeface="Arial"/>
              <a:ea typeface="Arial"/>
              <a:cs typeface="Arial"/>
              <a:sym typeface="Arial"/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Font typeface="Arial"/>
              <a:buChar char="●"/>
            </a:pPr>
            <a:r>
              <a:rPr b="1" lang="en" sz="2700">
                <a:latin typeface="Arial"/>
                <a:ea typeface="Arial"/>
                <a:cs typeface="Arial"/>
                <a:sym typeface="Arial"/>
              </a:rPr>
              <a:t>動物肝臟、蛋黃、乳製品</a:t>
            </a:r>
            <a:endParaRPr sz="270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0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p98"/>
          <p:cNvSpPr txBox="1"/>
          <p:nvPr>
            <p:ph type="title"/>
          </p:nvPr>
        </p:nvSpPr>
        <p:spPr>
          <a:xfrm>
            <a:off x="495425" y="2071800"/>
            <a:ext cx="4735200" cy="999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</a:t>
            </a:r>
            <a:endParaRPr/>
          </a:p>
        </p:txBody>
      </p:sp>
      <p:pic>
        <p:nvPicPr>
          <p:cNvPr id="942" name="Google Shape;942;p9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6533" r="18567" t="0"/>
          <a:stretch/>
        </p:blipFill>
        <p:spPr>
          <a:xfrm>
            <a:off x="5575075" y="843000"/>
            <a:ext cx="2857498" cy="34640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45"/>
          <p:cNvSpPr txBox="1"/>
          <p:nvPr>
            <p:ph type="title"/>
          </p:nvPr>
        </p:nvSpPr>
        <p:spPr>
          <a:xfrm>
            <a:off x="720000" y="561848"/>
            <a:ext cx="7704000" cy="384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3000">
                <a:latin typeface="Arial"/>
                <a:ea typeface="Arial"/>
                <a:cs typeface="Arial"/>
                <a:sym typeface="Arial"/>
              </a:rPr>
              <a:t>維生素 C</a:t>
            </a:r>
            <a:endParaRPr b="1"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700">
                <a:latin typeface="Arial"/>
                <a:ea typeface="Arial"/>
                <a:cs typeface="Arial"/>
                <a:sym typeface="Arial"/>
              </a:rPr>
              <a:t>功能：</a:t>
            </a:r>
            <a:r>
              <a:rPr b="1" lang="en" sz="2700">
                <a:highlight>
                  <a:srgbClr val="EA9999"/>
                </a:highlight>
                <a:latin typeface="Arial"/>
                <a:ea typeface="Arial"/>
                <a:cs typeface="Arial"/>
                <a:sym typeface="Arial"/>
              </a:rPr>
              <a:t>抗氧化</a:t>
            </a:r>
            <a:r>
              <a:rPr b="1" lang="en" sz="2700">
                <a:latin typeface="Arial"/>
                <a:ea typeface="Arial"/>
                <a:cs typeface="Arial"/>
                <a:sym typeface="Arial"/>
              </a:rPr>
              <a:t>，保護眼睛</a:t>
            </a:r>
            <a:r>
              <a:rPr b="1" lang="en" sz="2700">
                <a:highlight>
                  <a:srgbClr val="EA9999"/>
                </a:highlight>
                <a:latin typeface="Arial"/>
                <a:ea typeface="Arial"/>
                <a:cs typeface="Arial"/>
                <a:sym typeface="Arial"/>
              </a:rPr>
              <a:t>降低白內障</a:t>
            </a:r>
            <a:r>
              <a:rPr b="1" lang="en" sz="2700">
                <a:latin typeface="Arial"/>
                <a:ea typeface="Arial"/>
                <a:cs typeface="Arial"/>
                <a:sym typeface="Arial"/>
              </a:rPr>
              <a:t>風險</a:t>
            </a:r>
            <a:br>
              <a:rPr b="1" lang="en" sz="2700">
                <a:latin typeface="Arial"/>
                <a:ea typeface="Arial"/>
                <a:cs typeface="Arial"/>
                <a:sym typeface="Arial"/>
              </a:rPr>
            </a:br>
            <a:r>
              <a:rPr b="1" lang="en" sz="2700">
                <a:latin typeface="Arial"/>
                <a:ea typeface="Arial"/>
                <a:cs typeface="Arial"/>
                <a:sym typeface="Arial"/>
              </a:rPr>
              <a:t> 食物來源：</a:t>
            </a:r>
            <a:endParaRPr b="1" sz="2700">
              <a:latin typeface="Arial"/>
              <a:ea typeface="Arial"/>
              <a:cs typeface="Arial"/>
              <a:sym typeface="Arial"/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700"/>
              <a:buFont typeface="Arial"/>
              <a:buChar char="●"/>
            </a:pPr>
            <a:r>
              <a:rPr b="1" lang="en" sz="2700">
                <a:latin typeface="Arial"/>
                <a:ea typeface="Arial"/>
                <a:cs typeface="Arial"/>
                <a:sym typeface="Arial"/>
              </a:rPr>
              <a:t>柑橘類水果🍊（柳橙、檸檬）</a:t>
            </a:r>
            <a:endParaRPr b="1" sz="2700">
              <a:latin typeface="Arial"/>
              <a:ea typeface="Arial"/>
              <a:cs typeface="Arial"/>
              <a:sym typeface="Arial"/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Font typeface="Arial"/>
              <a:buChar char="●"/>
            </a:pPr>
            <a:r>
              <a:rPr b="1" lang="en" sz="2700">
                <a:latin typeface="Arial"/>
                <a:ea typeface="Arial"/>
                <a:cs typeface="Arial"/>
                <a:sym typeface="Arial"/>
              </a:rPr>
              <a:t>奇異果🥝、草莓🍓</a:t>
            </a:r>
            <a:endParaRPr b="1" sz="2700">
              <a:latin typeface="Arial"/>
              <a:ea typeface="Arial"/>
              <a:cs typeface="Arial"/>
              <a:sym typeface="Arial"/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Font typeface="Arial"/>
              <a:buChar char="●"/>
            </a:pPr>
            <a:r>
              <a:rPr b="1" lang="en" sz="2700">
                <a:latin typeface="Arial"/>
                <a:ea typeface="Arial"/>
                <a:cs typeface="Arial"/>
                <a:sym typeface="Arial"/>
              </a:rPr>
              <a:t>番茄🍅、花椰菜🥦</a:t>
            </a:r>
            <a:endParaRPr b="1" sz="27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46"/>
          <p:cNvSpPr txBox="1"/>
          <p:nvPr>
            <p:ph type="title"/>
          </p:nvPr>
        </p:nvSpPr>
        <p:spPr>
          <a:xfrm>
            <a:off x="720000" y="561848"/>
            <a:ext cx="7704000" cy="384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3000">
                <a:latin typeface="Arial"/>
                <a:ea typeface="Arial"/>
                <a:cs typeface="Arial"/>
                <a:sym typeface="Arial"/>
              </a:rPr>
              <a:t>葉黃素與玉米黃素</a:t>
            </a:r>
            <a:endParaRPr b="1"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700">
                <a:latin typeface="Arial"/>
                <a:ea typeface="Arial"/>
                <a:cs typeface="Arial"/>
                <a:sym typeface="Arial"/>
              </a:rPr>
              <a:t>功能：</a:t>
            </a:r>
            <a:r>
              <a:rPr b="1" lang="en" sz="2700">
                <a:highlight>
                  <a:srgbClr val="EA9999"/>
                </a:highlight>
                <a:latin typeface="Arial"/>
                <a:ea typeface="Arial"/>
                <a:cs typeface="Arial"/>
                <a:sym typeface="Arial"/>
              </a:rPr>
              <a:t>過濾藍光</a:t>
            </a:r>
            <a:r>
              <a:rPr b="1" lang="en" sz="2700">
                <a:latin typeface="Arial"/>
                <a:ea typeface="Arial"/>
                <a:cs typeface="Arial"/>
                <a:sym typeface="Arial"/>
              </a:rPr>
              <a:t>、</a:t>
            </a:r>
            <a:r>
              <a:rPr b="1" lang="en" sz="2700">
                <a:highlight>
                  <a:srgbClr val="EA9999"/>
                </a:highlight>
                <a:latin typeface="Arial"/>
                <a:ea typeface="Arial"/>
                <a:cs typeface="Arial"/>
                <a:sym typeface="Arial"/>
              </a:rPr>
              <a:t>保護黃斑部</a:t>
            </a:r>
            <a:r>
              <a:rPr b="1" lang="en" sz="2700">
                <a:latin typeface="Arial"/>
                <a:ea typeface="Arial"/>
                <a:cs typeface="Arial"/>
                <a:sym typeface="Arial"/>
              </a:rPr>
              <a:t>健康</a:t>
            </a:r>
            <a:br>
              <a:rPr b="1" lang="en" sz="2700">
                <a:latin typeface="Arial"/>
                <a:ea typeface="Arial"/>
                <a:cs typeface="Arial"/>
                <a:sym typeface="Arial"/>
              </a:rPr>
            </a:br>
            <a:r>
              <a:rPr b="1" lang="en" sz="2700">
                <a:latin typeface="Arial"/>
                <a:ea typeface="Arial"/>
                <a:cs typeface="Arial"/>
                <a:sym typeface="Arial"/>
              </a:rPr>
              <a:t>食物來源：</a:t>
            </a:r>
            <a:endParaRPr b="1" sz="2700">
              <a:latin typeface="Arial"/>
              <a:ea typeface="Arial"/>
              <a:cs typeface="Arial"/>
              <a:sym typeface="Arial"/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700"/>
              <a:buFont typeface="Arial"/>
              <a:buChar char="●"/>
            </a:pPr>
            <a:r>
              <a:rPr b="1" lang="en" sz="2700">
                <a:latin typeface="Arial"/>
                <a:ea typeface="Arial"/>
                <a:cs typeface="Arial"/>
                <a:sym typeface="Arial"/>
              </a:rPr>
              <a:t>菠菜🥬、羽衣甘藍</a:t>
            </a:r>
            <a:endParaRPr b="1" sz="2700">
              <a:latin typeface="Arial"/>
              <a:ea typeface="Arial"/>
              <a:cs typeface="Arial"/>
              <a:sym typeface="Arial"/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Font typeface="Arial"/>
              <a:buChar char="●"/>
            </a:pPr>
            <a:r>
              <a:rPr b="1" lang="en" sz="2700">
                <a:latin typeface="Arial"/>
                <a:ea typeface="Arial"/>
                <a:cs typeface="Arial"/>
                <a:sym typeface="Arial"/>
              </a:rPr>
              <a:t>蛋黃</a:t>
            </a:r>
            <a:endParaRPr b="1" sz="2700">
              <a:latin typeface="Arial"/>
              <a:ea typeface="Arial"/>
              <a:cs typeface="Arial"/>
              <a:sym typeface="Arial"/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Font typeface="Arial"/>
              <a:buChar char="●"/>
            </a:pPr>
            <a:r>
              <a:rPr b="1" lang="en" sz="2700">
                <a:latin typeface="Arial"/>
                <a:ea typeface="Arial"/>
                <a:cs typeface="Arial"/>
                <a:sym typeface="Arial"/>
              </a:rPr>
              <a:t>玉米🌽、南瓜</a:t>
            </a:r>
            <a:endParaRPr b="1" sz="27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47"/>
          <p:cNvSpPr/>
          <p:nvPr/>
        </p:nvSpPr>
        <p:spPr>
          <a:xfrm>
            <a:off x="1419750" y="2233850"/>
            <a:ext cx="6304500" cy="2513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latin typeface="DM Sans"/>
                <a:ea typeface="DM Sans"/>
                <a:cs typeface="DM Sans"/>
                <a:sym typeface="DM Sans"/>
              </a:rPr>
              <a:t>良好的用眼習慣</a:t>
            </a:r>
            <a:r>
              <a:rPr b="1" lang="en" sz="2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、均衡飲食(補充護眼營養)、良好環境、定期檢查</a:t>
            </a:r>
            <a:endParaRPr b="1" sz="27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10" name="Google Shape;510;p47"/>
          <p:cNvSpPr/>
          <p:nvPr/>
        </p:nvSpPr>
        <p:spPr>
          <a:xfrm>
            <a:off x="1419750" y="631900"/>
            <a:ext cx="6304500" cy="1440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" sz="27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要怎麼保護眼睛呢？</a:t>
            </a:r>
            <a:endParaRPr b="1" sz="35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11" name="Google Shape;511;p47"/>
          <p:cNvSpPr txBox="1"/>
          <p:nvPr/>
        </p:nvSpPr>
        <p:spPr>
          <a:xfrm>
            <a:off x="0" y="0"/>
            <a:ext cx="11610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rPr>
              <a:t>Q3</a:t>
            </a:r>
            <a:endParaRPr b="1" sz="5000">
              <a:solidFill>
                <a:srgbClr val="FFFFFF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phthalmic Clinical Case: Eye Pai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FD5CA"/>
      </a:lt2>
      <a:accent1>
        <a:srgbClr val="C9BCD6"/>
      </a:accent1>
      <a:accent2>
        <a:srgbClr val="8CC1D6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