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4"/>
  </p:sldMasterIdLst>
  <p:notesMasterIdLst>
    <p:notesMasterId r:id="rId13"/>
  </p:notesMasterIdLst>
  <p:handoutMasterIdLst>
    <p:handoutMasterId r:id="rId14"/>
  </p:handoutMasterIdLst>
  <p:sldIdLst>
    <p:sldId id="260" r:id="rId5"/>
    <p:sldId id="263" r:id="rId6"/>
    <p:sldId id="261" r:id="rId7"/>
    <p:sldId id="267" r:id="rId8"/>
    <p:sldId id="264" r:id="rId9"/>
    <p:sldId id="268" r:id="rId10"/>
    <p:sldId id="265" r:id="rId11"/>
    <p:sldId id="262" r:id="rId12"/>
  </p:sldIdLst>
  <p:sldSz cx="7772400" cy="10058400"/>
  <p:notesSz cx="6858000" cy="9144000"/>
  <p:defaultTextStyle>
    <a:defPPr rtl="0">
      <a:defRPr lang="zh-tw"/>
    </a:defPPr>
    <a:lvl1pPr marL="0" algn="l" defTabSz="318394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318394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318394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318394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318394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318394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318394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318394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318394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8F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2220" y="5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8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2259D4FB-30F7-4FDF-8966-7AFAB9958E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7ACA5C2-0CD6-4052-BD14-685A5827C0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A396B6B-99EB-4512-A5E7-E7E9EFDD736D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2025/12/24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F73E931-0E3E-4F98-AF64-3B3F1C84AA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A2369DF-2578-4BAF-842C-F4F0517AB3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1562FDD-4481-4621-B982-23DB884D1BCE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7589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6CD28C6-1E68-4D9F-98A8-431FE12079BD}" type="datetime1">
              <a:rPr lang="zh-TW" altLang="en-US" smtClean="0"/>
              <a:pPr/>
              <a:t>2025/12/24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7E57A40-E444-4171-96BB-390028F0765C}" type="slidenum">
              <a:rPr lang="zh-TW" altLang="en-US" smtClean="0"/>
              <a:pPr/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320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E57A40-E444-4171-96BB-390028F0765C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7212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E57A40-E444-4171-96BB-390028F0765C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7705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E57A40-E444-4171-96BB-390028F0765C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3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9785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E57A40-E444-4171-96BB-390028F0765C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8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3459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選項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圖片版面配置區 5">
            <a:extLst>
              <a:ext uri="{FF2B5EF4-FFF2-40B4-BE49-F238E27FC236}">
                <a16:creationId xmlns:a16="http://schemas.microsoft.com/office/drawing/2014/main" id="{6CFD2AF8-5DF6-43B3-AA3E-BAF1C1118EE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597274" y="1830387"/>
            <a:ext cx="4576762" cy="6397625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1867173" y="2134362"/>
            <a:ext cx="3505745" cy="742188"/>
          </a:xfrm>
        </p:spPr>
        <p:txBody>
          <a:bodyPr rtlCol="0" anchor="t">
            <a:noAutofit/>
          </a:bodyPr>
          <a:lstStyle>
            <a:lvl1pPr algn="l">
              <a:defRPr sz="2400">
                <a:solidFill>
                  <a:schemeClr val="accent4"/>
                </a:solidFill>
              </a:defRPr>
            </a:lvl1pPr>
          </a:lstStyle>
          <a:p>
            <a:pPr rtl="0"/>
            <a:r>
              <a:rPr lang="zh-TW" altLang="en-US" noProof="0"/>
              <a:t>按一下以新增標題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1867173" y="7642860"/>
            <a:ext cx="4038055" cy="365760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200" b="1">
                <a:solidFill>
                  <a:schemeClr val="accent4"/>
                </a:solidFill>
              </a:defRPr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pPr rtl="0"/>
            <a:r>
              <a:rPr lang="zh-TW" altLang="en-US" noProof="0"/>
              <a:t>按一下以編輯文字</a:t>
            </a:r>
          </a:p>
        </p:txBody>
      </p:sp>
      <p:sp>
        <p:nvSpPr>
          <p:cNvPr id="20" name="文字版面配置區 4">
            <a:extLst>
              <a:ext uri="{FF2B5EF4-FFF2-40B4-BE49-F238E27FC236}">
                <a16:creationId xmlns:a16="http://schemas.microsoft.com/office/drawing/2014/main" id="{C612DA68-134A-4009-967F-0F55D79869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7174" y="3105086"/>
            <a:ext cx="2296070" cy="1038289"/>
          </a:xfrm>
        </p:spPr>
        <p:txBody>
          <a:bodyPr rtlCol="0">
            <a:normAutofit/>
          </a:bodyPr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zh-TW" altLang="en-US" noProof="0"/>
              <a:t>按一下以新增副標題</a:t>
            </a:r>
          </a:p>
        </p:txBody>
      </p:sp>
    </p:spTree>
    <p:extLst>
      <p:ext uri="{BB962C8B-B14F-4D97-AF65-F5344CB8AC3E}">
        <p14:creationId xmlns:p14="http://schemas.microsoft.com/office/powerpoint/2010/main" val="3652146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633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選項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圖片版面配置區 5">
            <a:extLst>
              <a:ext uri="{FF2B5EF4-FFF2-40B4-BE49-F238E27FC236}">
                <a16:creationId xmlns:a16="http://schemas.microsoft.com/office/drawing/2014/main" id="{6CFD2AF8-5DF6-43B3-AA3E-BAF1C1118EE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597274" y="1830387"/>
            <a:ext cx="4576762" cy="6397625"/>
          </a:xfrm>
          <a:solidFill>
            <a:schemeClr val="accent5"/>
          </a:solidFill>
        </p:spPr>
        <p:txBody>
          <a:bodyPr rtlCol="0"/>
          <a:lstStyle/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1867173" y="2134362"/>
            <a:ext cx="3505745" cy="742188"/>
          </a:xfrm>
        </p:spPr>
        <p:txBody>
          <a:bodyPr rtlCol="0" anchor="t">
            <a:no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/>
              <a:t>按一下以新增標題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1867173" y="7642860"/>
            <a:ext cx="4038055" cy="365760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</a:defRPr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pPr rtl="0"/>
            <a:r>
              <a:rPr lang="zh-TW" altLang="en-US" noProof="0"/>
              <a:t>按一下以編輯文字</a:t>
            </a:r>
          </a:p>
        </p:txBody>
      </p:sp>
      <p:sp>
        <p:nvSpPr>
          <p:cNvPr id="20" name="文字版面配置區 4">
            <a:extLst>
              <a:ext uri="{FF2B5EF4-FFF2-40B4-BE49-F238E27FC236}">
                <a16:creationId xmlns:a16="http://schemas.microsoft.com/office/drawing/2014/main" id="{C612DA68-134A-4009-967F-0F55D79869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7174" y="3105086"/>
            <a:ext cx="2296070" cy="1038289"/>
          </a:xfrm>
        </p:spPr>
        <p:txBody>
          <a:bodyPr rtlCol="0">
            <a:normAutofit/>
          </a:bodyPr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zh-TW" altLang="en-US" noProof="0"/>
              <a:t>按一下以新增副標題</a:t>
            </a:r>
          </a:p>
        </p:txBody>
      </p:sp>
    </p:spTree>
    <p:extLst>
      <p:ext uri="{BB962C8B-B14F-4D97-AF65-F5344CB8AC3E}">
        <p14:creationId xmlns:p14="http://schemas.microsoft.com/office/powerpoint/2010/main" val="4021632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633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選項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圖片版面配置區 5">
            <a:extLst>
              <a:ext uri="{FF2B5EF4-FFF2-40B4-BE49-F238E27FC236}">
                <a16:creationId xmlns:a16="http://schemas.microsoft.com/office/drawing/2014/main" id="{6CFD2AF8-5DF6-43B3-AA3E-BAF1C1118EE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597274" y="1830387"/>
            <a:ext cx="4576762" cy="6397625"/>
          </a:xfrm>
          <a:solidFill>
            <a:schemeClr val="accent4"/>
          </a:solidFill>
        </p:spPr>
        <p:txBody>
          <a:bodyPr rtlCol="0"/>
          <a:lstStyle/>
          <a:p>
            <a:pPr rtl="0"/>
            <a:r>
              <a:rPr lang="zh-TW" altLang="en-US" noProof="0"/>
              <a:t>按一下圖示以新增圖片</a:t>
            </a:r>
          </a:p>
        </p:txBody>
      </p:sp>
      <p:sp>
        <p:nvSpPr>
          <p:cNvPr id="2" name="標題 1"/>
          <p:cNvSpPr>
            <a:spLocks noGrp="1"/>
          </p:cNvSpPr>
          <p:nvPr>
            <p:ph type="ctrTitle" hasCustomPrompt="1"/>
          </p:nvPr>
        </p:nvSpPr>
        <p:spPr>
          <a:xfrm>
            <a:off x="1867173" y="2134362"/>
            <a:ext cx="3505745" cy="742188"/>
          </a:xfrm>
        </p:spPr>
        <p:txBody>
          <a:bodyPr rtlCol="0" anchor="t">
            <a:noAutofit/>
          </a:bodyPr>
          <a:lstStyle>
            <a:lvl1pPr algn="l">
              <a:defRPr sz="2400">
                <a:solidFill>
                  <a:schemeClr val="accent2"/>
                </a:solidFill>
              </a:defRPr>
            </a:lvl1pPr>
          </a:lstStyle>
          <a:p>
            <a:pPr rtl="0"/>
            <a:r>
              <a:rPr lang="zh-TW" altLang="en-US" noProof="0"/>
              <a:t>按一下以新增標題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1867173" y="7642860"/>
            <a:ext cx="4038055" cy="365760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200" b="1">
                <a:solidFill>
                  <a:schemeClr val="accent2"/>
                </a:solidFill>
              </a:defRPr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pPr rtl="0"/>
            <a:r>
              <a:rPr lang="zh-TW" altLang="en-US" noProof="0"/>
              <a:t>按一下以編輯文字</a:t>
            </a:r>
          </a:p>
        </p:txBody>
      </p:sp>
      <p:sp>
        <p:nvSpPr>
          <p:cNvPr id="20" name="文字版面配置區 4">
            <a:extLst>
              <a:ext uri="{FF2B5EF4-FFF2-40B4-BE49-F238E27FC236}">
                <a16:creationId xmlns:a16="http://schemas.microsoft.com/office/drawing/2014/main" id="{C612DA68-134A-4009-967F-0F55D79869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67174" y="3105086"/>
            <a:ext cx="2296070" cy="1038289"/>
          </a:xfrm>
        </p:spPr>
        <p:txBody>
          <a:bodyPr rtlCol="0">
            <a:normAutofit/>
          </a:bodyPr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zh-TW" altLang="en-US" noProof="0"/>
              <a:t>按一下以新增副標題</a:t>
            </a:r>
          </a:p>
        </p:txBody>
      </p:sp>
    </p:spTree>
    <p:extLst>
      <p:ext uri="{BB962C8B-B14F-4D97-AF65-F5344CB8AC3E}">
        <p14:creationId xmlns:p14="http://schemas.microsoft.com/office/powerpoint/2010/main" val="7899064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633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6858000" cy="23294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353" y="2662518"/>
            <a:ext cx="6703695" cy="63970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B5B72929-4284-46F4-87D0-A65010D7A8DA}"/>
              </a:ext>
            </a:extLst>
          </p:cNvPr>
          <p:cNvGrpSpPr/>
          <p:nvPr userDrawn="1"/>
        </p:nvGrpSpPr>
        <p:grpSpPr>
          <a:xfrm>
            <a:off x="1145013" y="1362456"/>
            <a:ext cx="457200" cy="457200"/>
            <a:chOff x="1146657" y="1367864"/>
            <a:chExt cx="457200" cy="457200"/>
          </a:xfrm>
        </p:grpSpPr>
        <p:cxnSp>
          <p:nvCxnSpPr>
            <p:cNvPr id="5" name="直線接點​​(S) 4">
              <a:extLst>
                <a:ext uri="{FF2B5EF4-FFF2-40B4-BE49-F238E27FC236}">
                  <a16:creationId xmlns:a16="http://schemas.microsoft.com/office/drawing/2014/main" id="{75B146CF-E337-486F-A2F7-0A3CB407516E}"/>
                </a:ext>
              </a:extLst>
            </p:cNvPr>
            <p:cNvCxnSpPr/>
            <p:nvPr userDrawn="1"/>
          </p:nvCxnSpPr>
          <p:spPr>
            <a:xfrm>
              <a:off x="1599093" y="1367864"/>
              <a:ext cx="0" cy="45720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接點​​(S) 5">
              <a:extLst>
                <a:ext uri="{FF2B5EF4-FFF2-40B4-BE49-F238E27FC236}">
                  <a16:creationId xmlns:a16="http://schemas.microsoft.com/office/drawing/2014/main" id="{F4859B9A-AEE1-4AA0-BE7F-94B0570501E8}"/>
                </a:ext>
              </a:extLst>
            </p:cNvPr>
            <p:cNvCxnSpPr/>
            <p:nvPr userDrawn="1"/>
          </p:nvCxnSpPr>
          <p:spPr>
            <a:xfrm>
              <a:off x="1146657" y="1822682"/>
              <a:ext cx="4572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群組 6">
            <a:extLst>
              <a:ext uri="{FF2B5EF4-FFF2-40B4-BE49-F238E27FC236}">
                <a16:creationId xmlns:a16="http://schemas.microsoft.com/office/drawing/2014/main" id="{979C5B99-7A02-4E16-B2B6-FA35DF32CAE5}"/>
              </a:ext>
            </a:extLst>
          </p:cNvPr>
          <p:cNvGrpSpPr/>
          <p:nvPr userDrawn="1"/>
        </p:nvGrpSpPr>
        <p:grpSpPr>
          <a:xfrm>
            <a:off x="6174029" y="1365481"/>
            <a:ext cx="457200" cy="457200"/>
            <a:chOff x="6182697" y="1367925"/>
            <a:chExt cx="457200" cy="457200"/>
          </a:xfrm>
        </p:grpSpPr>
        <p:cxnSp>
          <p:nvCxnSpPr>
            <p:cNvPr id="8" name="直線接點​​(S) 7">
              <a:extLst>
                <a:ext uri="{FF2B5EF4-FFF2-40B4-BE49-F238E27FC236}">
                  <a16:creationId xmlns:a16="http://schemas.microsoft.com/office/drawing/2014/main" id="{47A579B1-2CC8-4EF0-8158-4893BBA09376}"/>
                </a:ext>
              </a:extLst>
            </p:cNvPr>
            <p:cNvCxnSpPr/>
            <p:nvPr userDrawn="1"/>
          </p:nvCxnSpPr>
          <p:spPr>
            <a:xfrm rot="5400000">
              <a:off x="6411297" y="1594081"/>
              <a:ext cx="0" cy="45720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​​(S) 8">
              <a:extLst>
                <a:ext uri="{FF2B5EF4-FFF2-40B4-BE49-F238E27FC236}">
                  <a16:creationId xmlns:a16="http://schemas.microsoft.com/office/drawing/2014/main" id="{69A7BCAD-C66A-48C1-A59B-17319FAFE4ED}"/>
                </a:ext>
              </a:extLst>
            </p:cNvPr>
            <p:cNvCxnSpPr/>
            <p:nvPr userDrawn="1"/>
          </p:nvCxnSpPr>
          <p:spPr>
            <a:xfrm rot="5400000">
              <a:off x="5958985" y="1596525"/>
              <a:ext cx="4572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群組 9">
            <a:extLst>
              <a:ext uri="{FF2B5EF4-FFF2-40B4-BE49-F238E27FC236}">
                <a16:creationId xmlns:a16="http://schemas.microsoft.com/office/drawing/2014/main" id="{01C9CFED-A3C3-4DFF-883C-EB1989A861C1}"/>
              </a:ext>
            </a:extLst>
          </p:cNvPr>
          <p:cNvGrpSpPr/>
          <p:nvPr userDrawn="1"/>
        </p:nvGrpSpPr>
        <p:grpSpPr>
          <a:xfrm>
            <a:off x="1141694" y="8230979"/>
            <a:ext cx="457200" cy="457200"/>
            <a:chOff x="1141694" y="8230979"/>
            <a:chExt cx="457200" cy="457200"/>
          </a:xfrm>
        </p:grpSpPr>
        <p:cxnSp>
          <p:nvCxnSpPr>
            <p:cNvPr id="11" name="直線接點​​(S) 10">
              <a:extLst>
                <a:ext uri="{FF2B5EF4-FFF2-40B4-BE49-F238E27FC236}">
                  <a16:creationId xmlns:a16="http://schemas.microsoft.com/office/drawing/2014/main" id="{3AAF7F20-A0AB-4AF8-8ED8-49BA266F53EC}"/>
                </a:ext>
              </a:extLst>
            </p:cNvPr>
            <p:cNvCxnSpPr/>
            <p:nvPr userDrawn="1"/>
          </p:nvCxnSpPr>
          <p:spPr>
            <a:xfrm rot="16200000">
              <a:off x="1370294" y="8006714"/>
              <a:ext cx="0" cy="45720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​​(S) 11">
              <a:extLst>
                <a:ext uri="{FF2B5EF4-FFF2-40B4-BE49-F238E27FC236}">
                  <a16:creationId xmlns:a16="http://schemas.microsoft.com/office/drawing/2014/main" id="{07809F16-3BA9-4A8D-A92F-DBE7904ABB02}"/>
                </a:ext>
              </a:extLst>
            </p:cNvPr>
            <p:cNvCxnSpPr/>
            <p:nvPr userDrawn="1"/>
          </p:nvCxnSpPr>
          <p:spPr>
            <a:xfrm rot="16200000">
              <a:off x="1368849" y="8459579"/>
              <a:ext cx="4572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7714E69D-18ED-4F03-9A4F-6792560A5C28}"/>
              </a:ext>
            </a:extLst>
          </p:cNvPr>
          <p:cNvGrpSpPr/>
          <p:nvPr userDrawn="1"/>
        </p:nvGrpSpPr>
        <p:grpSpPr>
          <a:xfrm>
            <a:off x="6172200" y="8231908"/>
            <a:ext cx="457200" cy="457200"/>
            <a:chOff x="6185680" y="8231908"/>
            <a:chExt cx="457200" cy="457200"/>
          </a:xfrm>
        </p:grpSpPr>
        <p:cxnSp>
          <p:nvCxnSpPr>
            <p:cNvPr id="14" name="直線接點​​(S) 13">
              <a:extLst>
                <a:ext uri="{FF2B5EF4-FFF2-40B4-BE49-F238E27FC236}">
                  <a16:creationId xmlns:a16="http://schemas.microsoft.com/office/drawing/2014/main" id="{6B877FE2-9299-4774-8F85-A61AD165FAA1}"/>
                </a:ext>
              </a:extLst>
            </p:cNvPr>
            <p:cNvCxnSpPr/>
            <p:nvPr userDrawn="1"/>
          </p:nvCxnSpPr>
          <p:spPr>
            <a:xfrm rot="10800000">
              <a:off x="6187585" y="8231908"/>
              <a:ext cx="0" cy="45720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​​(S) 14">
              <a:extLst>
                <a:ext uri="{FF2B5EF4-FFF2-40B4-BE49-F238E27FC236}">
                  <a16:creationId xmlns:a16="http://schemas.microsoft.com/office/drawing/2014/main" id="{A1D6537B-0903-43C6-AD0D-1D9C899D44DA}"/>
                </a:ext>
              </a:extLst>
            </p:cNvPr>
            <p:cNvCxnSpPr/>
            <p:nvPr userDrawn="1"/>
          </p:nvCxnSpPr>
          <p:spPr>
            <a:xfrm rot="10800000">
              <a:off x="6185680" y="8235718"/>
              <a:ext cx="4572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4847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7" r:id="rId3"/>
  </p:sldLayoutIdLst>
  <p:hf sldNum="0"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1000" b="1" kern="1200" spc="0">
          <a:solidFill>
            <a:schemeClr val="tx1">
              <a:lumMod val="65000"/>
              <a:lumOff val="3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0" indent="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None/>
        <a:defRPr sz="308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502920" indent="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None/>
        <a:defRPr sz="264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005840" indent="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508760" indent="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None/>
        <a:defRPr sz="198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2011680" indent="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None/>
        <a:defRPr sz="198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JXw5LsZS0p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406GPN2h7jo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UsTZ2zGybeM&amp;t=30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ear-auricle-listen-hearing-2372090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m.ac.uk/research/news/gene-therapy-injection-in-one-eye-surprises-scientists-by-improving-vision-in-both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icanchangethisright/675346104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lips-red-rouge-mouth-woman-1991471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watch?v=3X4WxytBXis&amp;list=RD3X4WxytBXis&amp;start_radio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版面配置區 11" descr="聖誕老人揹著袋子與大雪紛飛的圖片">
            <a:extLst>
              <a:ext uri="{FF2B5EF4-FFF2-40B4-BE49-F238E27FC236}">
                <a16:creationId xmlns:a16="http://schemas.microsoft.com/office/drawing/2014/main" id="{40410306-2828-4D37-A745-460188AB83F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/>
          <a:srcRect t="101" b="101"/>
          <a:stretch/>
        </p:blipFill>
        <p:spPr/>
      </p:pic>
      <p:sp>
        <p:nvSpPr>
          <p:cNvPr id="3" name="標題 2">
            <a:extLst>
              <a:ext uri="{FF2B5EF4-FFF2-40B4-BE49-F238E27FC236}">
                <a16:creationId xmlns:a16="http://schemas.microsoft.com/office/drawing/2014/main" id="{6D3D7218-3EDC-4421-856F-B734C6CE74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聖誕節的由來</a:t>
            </a:r>
          </a:p>
        </p:txBody>
      </p:sp>
      <p:sp>
        <p:nvSpPr>
          <p:cNvPr id="7" name="文字版面配置區 6">
            <a:extLst>
              <a:ext uri="{FF2B5EF4-FFF2-40B4-BE49-F238E27FC236}">
                <a16:creationId xmlns:a16="http://schemas.microsoft.com/office/drawing/2014/main" id="{BC12B120-A9B9-4269-A112-36E832D54E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7173" y="3105086"/>
            <a:ext cx="3074477" cy="1758744"/>
          </a:xfrm>
        </p:spPr>
        <p:txBody>
          <a:bodyPr vert="horz" lIns="0" tIns="0" rIns="0" bIns="0" rtlCol="0" anchor="t">
            <a:normAutofit/>
          </a:bodyPr>
          <a:lstStyle/>
          <a:p>
            <a:pPr rtl="0"/>
            <a:r>
              <a:rPr lang="en-US" altLang="zh-TW" sz="1800" kern="0" dirty="0">
                <a:effectLst/>
                <a:latin typeface="標楷體" panose="03000509000000000000" pitchFamily="65" charset="-120"/>
                <a:cs typeface="Arial" panose="020B0604020202020204" pitchFamily="34" charset="0"/>
                <a:hlinkClick r:id="rId4"/>
              </a:rPr>
              <a:t>https://</a:t>
            </a:r>
            <a:r>
              <a:rPr lang="en-US" altLang="zh-TW" sz="1800" kern="0" dirty="0" err="1">
                <a:effectLst/>
                <a:latin typeface="標楷體" panose="03000509000000000000" pitchFamily="65" charset="-120"/>
                <a:cs typeface="Arial" panose="020B0604020202020204" pitchFamily="34" charset="0"/>
                <a:hlinkClick r:id="rId4"/>
              </a:rPr>
              <a:t>www.youtube.com</a:t>
            </a:r>
            <a:r>
              <a:rPr lang="en-US" altLang="zh-TW" sz="1800" kern="0" dirty="0">
                <a:effectLst/>
                <a:latin typeface="標楷體" panose="03000509000000000000" pitchFamily="65" charset="-120"/>
                <a:cs typeface="Arial" panose="020B0604020202020204" pitchFamily="34" charset="0"/>
                <a:hlinkClick r:id="rId4"/>
              </a:rPr>
              <a:t>/</a:t>
            </a:r>
            <a:r>
              <a:rPr lang="en-US" altLang="zh-TW" sz="1800" kern="0" dirty="0" err="1">
                <a:effectLst/>
                <a:latin typeface="標楷體" panose="03000509000000000000" pitchFamily="65" charset="-120"/>
                <a:cs typeface="Arial" panose="020B0604020202020204" pitchFamily="34" charset="0"/>
                <a:hlinkClick r:id="rId4"/>
              </a:rPr>
              <a:t>watch?v</a:t>
            </a:r>
            <a:r>
              <a:rPr lang="en-US" altLang="zh-TW" sz="1800" kern="0" dirty="0">
                <a:effectLst/>
                <a:latin typeface="標楷體" panose="03000509000000000000" pitchFamily="65" charset="-120"/>
                <a:cs typeface="Arial" panose="020B0604020202020204" pitchFamily="34" charset="0"/>
                <a:hlinkClick r:id="rId4"/>
              </a:rPr>
              <a:t>=</a:t>
            </a:r>
            <a:r>
              <a:rPr lang="en-US" altLang="zh-TW" sz="1800" kern="0" dirty="0" err="1">
                <a:effectLst/>
                <a:latin typeface="標楷體" panose="03000509000000000000" pitchFamily="65" charset="-120"/>
                <a:cs typeface="Arial" panose="020B0604020202020204" pitchFamily="34" charset="0"/>
                <a:hlinkClick r:id="rId4"/>
              </a:rPr>
              <a:t>JXw5LsZS0p8</a:t>
            </a:r>
            <a:endParaRPr lang="en-US" altLang="zh-TW" sz="1800" kern="0" dirty="0">
              <a:effectLst/>
              <a:latin typeface="標楷體" panose="03000509000000000000" pitchFamily="65" charset="-120"/>
              <a:cs typeface="Arial" panose="020B0604020202020204" pitchFamily="34" charset="0"/>
            </a:endParaRPr>
          </a:p>
          <a:p>
            <a:pPr rtl="0"/>
            <a:endParaRPr lang="zh-TW" altLang="en-US" dirty="0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FCD8D3E-8F2A-4E41-ADD0-0D83AD9F65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跟春節有什麼不一樣</a:t>
            </a:r>
            <a:r>
              <a:rPr lang="en-US" altLang="zh-TW" dirty="0"/>
              <a:t>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951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版面配置區 11" descr="聖誕老人揹著袋子與大雪紛飛的圖片">
            <a:extLst>
              <a:ext uri="{FF2B5EF4-FFF2-40B4-BE49-F238E27FC236}">
                <a16:creationId xmlns:a16="http://schemas.microsoft.com/office/drawing/2014/main" id="{40410306-2828-4D37-A745-460188AB83F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/>
          <a:srcRect t="101" b="101"/>
          <a:stretch/>
        </p:blipFill>
        <p:spPr/>
      </p:pic>
      <p:sp>
        <p:nvSpPr>
          <p:cNvPr id="3" name="標題 2">
            <a:extLst>
              <a:ext uri="{FF2B5EF4-FFF2-40B4-BE49-F238E27FC236}">
                <a16:creationId xmlns:a16="http://schemas.microsoft.com/office/drawing/2014/main" id="{6D3D7218-3EDC-4421-856F-B734C6CE74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US" altLang="zh-TW" dirty="0"/>
              <a:t>What is it?</a:t>
            </a:r>
            <a:endParaRPr lang="zh-TW" altLang="en-US" dirty="0"/>
          </a:p>
        </p:txBody>
      </p:sp>
      <p:sp>
        <p:nvSpPr>
          <p:cNvPr id="7" name="文字版面配置區 6">
            <a:extLst>
              <a:ext uri="{FF2B5EF4-FFF2-40B4-BE49-F238E27FC236}">
                <a16:creationId xmlns:a16="http://schemas.microsoft.com/office/drawing/2014/main" id="{BC12B120-A9B9-4269-A112-36E832D54E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40130" y="2646298"/>
            <a:ext cx="3074477" cy="742188"/>
          </a:xfrm>
        </p:spPr>
        <p:txBody>
          <a:bodyPr vert="horz" lIns="0" tIns="0" rIns="0" bIns="0" rtlCol="0" anchor="t">
            <a:normAutofit/>
          </a:bodyPr>
          <a:lstStyle/>
          <a:p>
            <a:pPr rtl="0"/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https://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www.youtube.com</a:t>
            </a:r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/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watch?v</a:t>
            </a:r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=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406GPN2h7jo</a:t>
            </a:r>
            <a:endParaRPr lang="zh-TW" altLang="en-US" dirty="0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FCD8D3E-8F2A-4E41-ADD0-0D83AD9F65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0130" y="7741158"/>
            <a:ext cx="4038055" cy="365760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88188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版面配置區 12" descr="有大雪紛飛之馴鹿和聖誕精靈圖片">
            <a:extLst>
              <a:ext uri="{FF2B5EF4-FFF2-40B4-BE49-F238E27FC236}">
                <a16:creationId xmlns:a16="http://schemas.microsoft.com/office/drawing/2014/main" id="{CF968F61-029C-45BA-B747-4FC64F52461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67" b="67"/>
          <a:stretch>
            <a:fillRect/>
          </a:stretch>
        </p:blipFill>
        <p:spPr/>
      </p:pic>
      <p:sp>
        <p:nvSpPr>
          <p:cNvPr id="8" name="標題 7">
            <a:extLst>
              <a:ext uri="{FF2B5EF4-FFF2-40B4-BE49-F238E27FC236}">
                <a16:creationId xmlns:a16="http://schemas.microsoft.com/office/drawing/2014/main" id="{B7C1546E-C08F-48BB-B420-539F86372E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</a:t>
            </a:r>
            <a:r>
              <a:rPr lang="en-US" altLang="zh-TW" sz="1800" kern="0" dirty="0">
                <a:effectLst/>
                <a:latin typeface="標楷體" panose="03000509000000000000" pitchFamily="65" charset="-120"/>
                <a:cs typeface="Arial" panose="020B0604020202020204" pitchFamily="34" charset="0"/>
              </a:rPr>
              <a:t>Rudolph-Red nosed reindeer</a:t>
            </a:r>
            <a:br>
              <a:rPr lang="en-US" altLang="zh-TW" sz="1800" kern="0" dirty="0">
                <a:effectLst/>
                <a:latin typeface="標楷體" panose="03000509000000000000" pitchFamily="65" charset="-120"/>
                <a:cs typeface="Arial" panose="020B0604020202020204" pitchFamily="34" charset="0"/>
              </a:rPr>
            </a:br>
            <a:r>
              <a:rPr lang="zh-TW" altLang="en-US" sz="1800" kern="0" dirty="0">
                <a:effectLst/>
                <a:latin typeface="標楷體" panose="03000509000000000000" pitchFamily="65" charset="-120"/>
                <a:cs typeface="Arial" panose="020B0604020202020204" pitchFamily="34" charset="0"/>
              </a:rPr>
              <a:t>紅鼻子魯道夫</a:t>
            </a: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副標題 8">
            <a:extLst>
              <a:ext uri="{FF2B5EF4-FFF2-40B4-BE49-F238E27FC236}">
                <a16:creationId xmlns:a16="http://schemas.microsoft.com/office/drawing/2014/main" id="{7D1520EE-3E62-4CAC-B43A-AE15E0DF83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zh-TW" altLang="en-US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請致電或以信件回覆邀請 </a:t>
            </a:r>
            <a:r>
              <a:rPr lang="en-US" altLang="zh-TW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555-0100 | 345 Main St. Centerville</a:t>
            </a:r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文字版面配置區 9">
            <a:extLst>
              <a:ext uri="{FF2B5EF4-FFF2-40B4-BE49-F238E27FC236}">
                <a16:creationId xmlns:a16="http://schemas.microsoft.com/office/drawing/2014/main" id="{BC377FEC-48D9-465B-98B7-79F7E0EBC8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https://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www.youtube.com</a:t>
            </a:r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/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watch?v</a:t>
            </a:r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=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UsTZ2zGybeM&amp;t</a:t>
            </a:r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=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30s</a:t>
            </a: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7456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版面配置區 9">
            <a:extLst>
              <a:ext uri="{FF2B5EF4-FFF2-40B4-BE49-F238E27FC236}">
                <a16:creationId xmlns:a16="http://schemas.microsoft.com/office/drawing/2014/main" id="{0F8D88C1-F900-4A75-A91B-0DF479F81399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6031" r="6031"/>
          <a:stretch>
            <a:fillRect/>
          </a:stretch>
        </p:blipFill>
        <p:spPr>
          <a:xfrm>
            <a:off x="2241140" y="3094634"/>
            <a:ext cx="3290119" cy="4467337"/>
          </a:xfrm>
          <a:solidFill>
            <a:schemeClr val="accent6">
              <a:lumMod val="20000"/>
              <a:lumOff val="80000"/>
            </a:schemeClr>
          </a:solidFill>
        </p:spPr>
      </p:pic>
      <p:sp>
        <p:nvSpPr>
          <p:cNvPr id="3" name="標題 2">
            <a:extLst>
              <a:ext uri="{FF2B5EF4-FFF2-40B4-BE49-F238E27FC236}">
                <a16:creationId xmlns:a16="http://schemas.microsoft.com/office/drawing/2014/main" id="{5127537E-4950-42EE-9319-05203FCD0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1140" y="1886865"/>
            <a:ext cx="2019027" cy="907842"/>
          </a:xfrm>
        </p:spPr>
        <p:txBody>
          <a:bodyPr/>
          <a:lstStyle/>
          <a:p>
            <a:r>
              <a:rPr lang="en-US" altLang="zh-TW" sz="6600" dirty="0">
                <a:solidFill>
                  <a:schemeClr val="tx1"/>
                </a:solidFill>
              </a:rPr>
              <a:t>ear </a:t>
            </a:r>
            <a:endParaRPr lang="zh-TW" altLang="en-US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08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2">
            <a:extLst>
              <a:ext uri="{FF2B5EF4-FFF2-40B4-BE49-F238E27FC236}">
                <a16:creationId xmlns:a16="http://schemas.microsoft.com/office/drawing/2014/main" id="{8FF862A7-C08D-4F05-9948-7BADD66B8D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6652" y="1790277"/>
            <a:ext cx="2019027" cy="742188"/>
          </a:xfrm>
        </p:spPr>
        <p:txBody>
          <a:bodyPr/>
          <a:lstStyle/>
          <a:p>
            <a:r>
              <a:rPr lang="en-US" altLang="zh-TW" sz="6600" dirty="0">
                <a:solidFill>
                  <a:schemeClr val="tx1"/>
                </a:solidFill>
              </a:rPr>
              <a:t>eye</a:t>
            </a:r>
            <a:endParaRPr lang="zh-TW" altLang="en-US" sz="6600" dirty="0">
              <a:solidFill>
                <a:schemeClr val="tx1"/>
              </a:solidFill>
            </a:endParaRPr>
          </a:p>
        </p:txBody>
      </p:sp>
      <p:pic>
        <p:nvPicPr>
          <p:cNvPr id="18" name="圖片版面配置區 17">
            <a:extLst>
              <a:ext uri="{FF2B5EF4-FFF2-40B4-BE49-F238E27FC236}">
                <a16:creationId xmlns:a16="http://schemas.microsoft.com/office/drawing/2014/main" id="{6F28A6BA-521C-4B04-8E4E-3DCDD15E6E7F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32540" r="32540"/>
          <a:stretch>
            <a:fillRect/>
          </a:stretch>
        </p:blipFill>
        <p:spPr>
          <a:xfrm>
            <a:off x="2366652" y="3258281"/>
            <a:ext cx="3039096" cy="4248200"/>
          </a:xfrm>
        </p:spPr>
      </p:pic>
    </p:spTree>
    <p:extLst>
      <p:ext uri="{BB962C8B-B14F-4D97-AF65-F5344CB8AC3E}">
        <p14:creationId xmlns:p14="http://schemas.microsoft.com/office/powerpoint/2010/main" val="2157128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2">
            <a:extLst>
              <a:ext uri="{FF2B5EF4-FFF2-40B4-BE49-F238E27FC236}">
                <a16:creationId xmlns:a16="http://schemas.microsoft.com/office/drawing/2014/main" id="{91000309-E537-45CF-A6AA-A3A4782C4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6626" y="1992343"/>
            <a:ext cx="2019027" cy="742188"/>
          </a:xfrm>
        </p:spPr>
        <p:txBody>
          <a:bodyPr/>
          <a:lstStyle/>
          <a:p>
            <a:r>
              <a:rPr lang="en-US" altLang="zh-TW" sz="6000" dirty="0">
                <a:solidFill>
                  <a:schemeClr val="tx1"/>
                </a:solidFill>
              </a:rPr>
              <a:t>nose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CAF4FF94-ABCE-4E37-BFCC-74E0BD947E6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6415" r="26415"/>
          <a:stretch>
            <a:fillRect/>
          </a:stretch>
        </p:blipFill>
        <p:spPr>
          <a:xfrm>
            <a:off x="2135643" y="3173555"/>
            <a:ext cx="3311846" cy="4629463"/>
          </a:xfrm>
        </p:spPr>
      </p:pic>
    </p:spTree>
    <p:extLst>
      <p:ext uri="{BB962C8B-B14F-4D97-AF65-F5344CB8AC3E}">
        <p14:creationId xmlns:p14="http://schemas.microsoft.com/office/powerpoint/2010/main" val="2725546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2">
            <a:extLst>
              <a:ext uri="{FF2B5EF4-FFF2-40B4-BE49-F238E27FC236}">
                <a16:creationId xmlns:a16="http://schemas.microsoft.com/office/drawing/2014/main" id="{84D404A8-5D6C-4D61-A95B-5613B1BBC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7173" y="2049780"/>
            <a:ext cx="2997202" cy="742188"/>
          </a:xfrm>
        </p:spPr>
        <p:txBody>
          <a:bodyPr/>
          <a:lstStyle/>
          <a:p>
            <a:r>
              <a:rPr lang="en-US" altLang="zh-TW" sz="6000" dirty="0">
                <a:solidFill>
                  <a:schemeClr val="tx1"/>
                </a:solidFill>
              </a:rPr>
              <a:t>mouth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  <p:pic>
        <p:nvPicPr>
          <p:cNvPr id="16" name="圖片版面配置區 15">
            <a:extLst>
              <a:ext uri="{FF2B5EF4-FFF2-40B4-BE49-F238E27FC236}">
                <a16:creationId xmlns:a16="http://schemas.microsoft.com/office/drawing/2014/main" id="{C052D27F-3576-4A1E-B1D8-B441402D043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6154" r="26154"/>
          <a:stretch>
            <a:fillRect/>
          </a:stretch>
        </p:blipFill>
        <p:spPr>
          <a:xfrm>
            <a:off x="2123546" y="3078859"/>
            <a:ext cx="3525308" cy="4783718"/>
          </a:xfrm>
        </p:spPr>
      </p:pic>
    </p:spTree>
    <p:extLst>
      <p:ext uri="{BB962C8B-B14F-4D97-AF65-F5344CB8AC3E}">
        <p14:creationId xmlns:p14="http://schemas.microsoft.com/office/powerpoint/2010/main" val="2472326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版面配置區 14" descr="有大雪紛飛之雪人和企鵝圖片">
            <a:extLst>
              <a:ext uri="{FF2B5EF4-FFF2-40B4-BE49-F238E27FC236}">
                <a16:creationId xmlns:a16="http://schemas.microsoft.com/office/drawing/2014/main" id="{D9ED8AFA-9A21-441A-800A-C53C9FBF9949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67" b="67"/>
          <a:stretch>
            <a:fillRect/>
          </a:stretch>
        </p:blipFill>
        <p:spPr/>
      </p:pic>
      <p:sp>
        <p:nvSpPr>
          <p:cNvPr id="8" name="標題 7">
            <a:extLst>
              <a:ext uri="{FF2B5EF4-FFF2-40B4-BE49-F238E27FC236}">
                <a16:creationId xmlns:a16="http://schemas.microsoft.com/office/drawing/2014/main" id="{E324C718-B9DD-4964-9E75-4D9AD97B07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US" altLang="zh-TW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Merry Christmas</a:t>
            </a:r>
            <a:r>
              <a:rPr lang="zh-TW" altLang="en-US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！  </a:t>
            </a:r>
          </a:p>
        </p:txBody>
      </p:sp>
      <p:sp>
        <p:nvSpPr>
          <p:cNvPr id="9" name="副標題 8">
            <a:extLst>
              <a:ext uri="{FF2B5EF4-FFF2-40B4-BE49-F238E27FC236}">
                <a16:creationId xmlns:a16="http://schemas.microsoft.com/office/drawing/2014/main" id="{1D68E84E-EFC5-40C8-9520-B126089AAF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10" name="文字版面配置區 9">
            <a:extLst>
              <a:ext uri="{FF2B5EF4-FFF2-40B4-BE49-F238E27FC236}">
                <a16:creationId xmlns:a16="http://schemas.microsoft.com/office/drawing/2014/main" id="{906A18B2-A240-4FFA-94CB-345C33A5A8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22816" y="2809430"/>
            <a:ext cx="2335175" cy="964902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https://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www.youtube.com</a:t>
            </a:r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/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watch?v</a:t>
            </a:r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=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3X4WxytBXis&amp;list</a:t>
            </a:r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=</a:t>
            </a:r>
            <a:r>
              <a:rPr lang="en-US" altLang="zh-TW" sz="1800" u="sng" kern="0" dirty="0" err="1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RD3X4WxytBXis&amp;start_radio</a:t>
            </a:r>
            <a:r>
              <a:rPr lang="en-US" altLang="zh-TW" sz="1800" u="sng" kern="0" dirty="0">
                <a:solidFill>
                  <a:srgbClr val="000000"/>
                </a:solidFill>
                <a:effectLst/>
                <a:latin typeface="標楷體" panose="03000509000000000000" pitchFamily="65" charset="-120"/>
                <a:ea typeface="新細明體" panose="02020500000000000000" pitchFamily="18" charset="-120"/>
                <a:hlinkClick r:id="rId4"/>
              </a:rPr>
              <a:t>=1</a:t>
            </a: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6751379"/>
      </p:ext>
    </p:extLst>
  </p:cSld>
  <p:clrMapOvr>
    <a:masterClrMapping/>
  </p:clrMapOvr>
</p:sld>
</file>

<file path=ppt/theme/theme1.xml><?xml version="1.0" encoding="utf-8"?>
<a:theme xmlns:a="http://schemas.openxmlformats.org/drawingml/2006/main" name="聖誕節">
  <a:themeElements>
    <a:clrScheme name="Custom 62">
      <a:dk1>
        <a:sysClr val="windowText" lastClr="000000"/>
      </a:dk1>
      <a:lt1>
        <a:sysClr val="window" lastClr="FFFFFF"/>
      </a:lt1>
      <a:dk2>
        <a:srgbClr val="44546A"/>
      </a:dk2>
      <a:lt2>
        <a:srgbClr val="E2E2E2"/>
      </a:lt2>
      <a:accent1>
        <a:srgbClr val="B3A279"/>
      </a:accent1>
      <a:accent2>
        <a:srgbClr val="35502A"/>
      </a:accent2>
      <a:accent3>
        <a:srgbClr val="7A9970"/>
      </a:accent3>
      <a:accent4>
        <a:srgbClr val="A38F5C"/>
      </a:accent4>
      <a:accent5>
        <a:srgbClr val="BC2029"/>
      </a:accent5>
      <a:accent6>
        <a:srgbClr val="F16733"/>
      </a:accent6>
      <a:hlink>
        <a:srgbClr val="0563C1"/>
      </a:hlink>
      <a:folHlink>
        <a:srgbClr val="954F72"/>
      </a:folHlink>
    </a:clrScheme>
    <a:fontScheme name="Custom 27">
      <a:majorFont>
        <a:latin typeface="Rockwell"/>
        <a:ea typeface=""/>
        <a:cs typeface=""/>
      </a:majorFont>
      <a:minorFont>
        <a:latin typeface="Rockwel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9603495_TF89707312_Win32" id="{A2124F69-C6CB-406C-AEDE-5054E427C122}" vid="{ACB949D4-F194-49B8-A295-026797749AB5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00538A1-8EB7-44DF-BB58-1A76165CE1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D34BE6-C2AC-4811-AF04-890EB29957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A67161-2DB3-4601-B222-D39603F0116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聖誕節邀請函</Template>
  <TotalTime>111</TotalTime>
  <Words>114</Words>
  <Application>Microsoft Office PowerPoint</Application>
  <PresentationFormat>自訂</PresentationFormat>
  <Paragraphs>18</Paragraphs>
  <Slides>8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2" baseType="lpstr">
      <vt:lpstr>Microsoft JhengHei UI</vt:lpstr>
      <vt:lpstr>標楷體</vt:lpstr>
      <vt:lpstr>Arial</vt:lpstr>
      <vt:lpstr>聖誕節</vt:lpstr>
      <vt:lpstr>聖誕節的由來</vt:lpstr>
      <vt:lpstr>What is it?</vt:lpstr>
      <vt:lpstr> Rudolph-Red nosed reindeer 紅鼻子魯道夫</vt:lpstr>
      <vt:lpstr>ear </vt:lpstr>
      <vt:lpstr>eye</vt:lpstr>
      <vt:lpstr>nose</vt:lpstr>
      <vt:lpstr>mouth</vt:lpstr>
      <vt:lpstr>Merry Christmas！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聖誕節的由來</dc:title>
  <dc:creator>Monica 婷之</dc:creator>
  <cp:lastModifiedBy>Monica 婷之</cp:lastModifiedBy>
  <cp:revision>4</cp:revision>
  <dcterms:created xsi:type="dcterms:W3CDTF">2025-12-23T17:56:51Z</dcterms:created>
  <dcterms:modified xsi:type="dcterms:W3CDTF">2025-12-23T19:47:59Z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