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6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41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-420"/>
          <a:stretch/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833600" y="8686800"/>
            <a:ext cx="142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自訂</PresentationFormat>
  <Paragraphs>0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6" baseType="lpstr"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3</cp:revision>
  <dcterms:created xsi:type="dcterms:W3CDTF">2006-08-16T00:00:00Z</dcterms:created>
  <dcterms:modified xsi:type="dcterms:W3CDTF">2026-03-11T07:38:21Z</dcterms:modified>
</cp:coreProperties>
</file>