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6"/>
  </p:notesMasterIdLst>
  <p:handoutMasterIdLst>
    <p:handoutMasterId r:id="rId7"/>
  </p:handoutMasterIdLst>
  <p:sldIdLst>
    <p:sldId id="258" r:id="rId2"/>
    <p:sldId id="358" r:id="rId3"/>
    <p:sldId id="360" r:id="rId4"/>
    <p:sldId id="356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9900"/>
    <a:srgbClr val="FF5050"/>
    <a:srgbClr val="99CCFF"/>
    <a:srgbClr val="FF00FF"/>
    <a:srgbClr val="9966FF"/>
    <a:srgbClr val="9999FF"/>
    <a:srgbClr val="FFCC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753957-8EAE-48CB-BB42-1A222097BCE7}" v="14" dt="2021-09-22T14:23:51.066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3473" autoAdjust="0"/>
  </p:normalViewPr>
  <p:slideViewPr>
    <p:cSldViewPr snapToGrid="0">
      <p:cViewPr varScale="1">
        <p:scale>
          <a:sx n="74" d="100"/>
          <a:sy n="74" d="100"/>
        </p:scale>
        <p:origin x="89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6" d="100"/>
          <a:sy n="46" d="100"/>
        </p:scale>
        <p:origin x="-2434" y="-8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3CEC28-982B-4628-AC9F-B661DECA95C0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C82530A-205A-44BB-B99E-9433B4A32AB6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指事</a:t>
          </a:r>
        </a:p>
      </dgm:t>
    </dgm:pt>
    <dgm:pt modelId="{E4050E47-DC1F-48FB-B3AB-012BAA86E89C}" type="parTrans" cxnId="{2089EAC3-48E7-414E-BC75-6D137F908E95}">
      <dgm:prSet/>
      <dgm:spPr/>
      <dgm:t>
        <a:bodyPr/>
        <a:lstStyle/>
        <a:p>
          <a:endParaRPr lang="zh-TW" altLang="en-US"/>
        </a:p>
      </dgm:t>
    </dgm:pt>
    <dgm:pt modelId="{EB489B1E-1686-43B5-BD99-2951F68A8D92}" type="sibTrans" cxnId="{2089EAC3-48E7-414E-BC75-6D137F908E95}">
      <dgm:prSet/>
      <dgm:spPr/>
      <dgm:t>
        <a:bodyPr/>
        <a:lstStyle/>
        <a:p>
          <a:endParaRPr lang="zh-TW" altLang="en-US"/>
        </a:p>
      </dgm:t>
    </dgm:pt>
    <dgm:pt modelId="{CD2E2E34-83BB-4BFE-AF76-34BCC4E091D5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象形</a:t>
          </a:r>
        </a:p>
      </dgm:t>
    </dgm:pt>
    <dgm:pt modelId="{E7EB2893-A01D-47D1-86A6-69AA88D97686}" type="parTrans" cxnId="{032EA1D9-B20D-472D-AC59-5162C0206564}">
      <dgm:prSet/>
      <dgm:spPr/>
      <dgm:t>
        <a:bodyPr/>
        <a:lstStyle/>
        <a:p>
          <a:endParaRPr lang="zh-TW" altLang="en-US"/>
        </a:p>
      </dgm:t>
    </dgm:pt>
    <dgm:pt modelId="{EEAFAD4B-396F-416E-9C6B-CE6D588310F2}" type="sibTrans" cxnId="{032EA1D9-B20D-472D-AC59-5162C0206564}">
      <dgm:prSet/>
      <dgm:spPr/>
      <dgm:t>
        <a:bodyPr/>
        <a:lstStyle/>
        <a:p>
          <a:endParaRPr lang="zh-TW" altLang="en-US"/>
        </a:p>
      </dgm:t>
    </dgm:pt>
    <dgm:pt modelId="{AFACBE6D-D5A7-4C7F-9CB5-0F5A7BF4E373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會意</a:t>
          </a:r>
        </a:p>
      </dgm:t>
    </dgm:pt>
    <dgm:pt modelId="{C3B1BE5D-DF7C-4586-8A33-31987C28B64C}" type="parTrans" cxnId="{2F0266C5-F7C6-4DF4-907A-3A9FDCE23742}">
      <dgm:prSet/>
      <dgm:spPr/>
      <dgm:t>
        <a:bodyPr/>
        <a:lstStyle/>
        <a:p>
          <a:endParaRPr lang="zh-TW" altLang="en-US"/>
        </a:p>
      </dgm:t>
    </dgm:pt>
    <dgm:pt modelId="{737A584A-82F5-4FF1-AECB-54567FC04C33}" type="sibTrans" cxnId="{2F0266C5-F7C6-4DF4-907A-3A9FDCE23742}">
      <dgm:prSet/>
      <dgm:spPr/>
      <dgm:t>
        <a:bodyPr/>
        <a:lstStyle/>
        <a:p>
          <a:endParaRPr lang="zh-TW" altLang="en-US"/>
        </a:p>
      </dgm:t>
    </dgm:pt>
    <dgm:pt modelId="{D6BD317C-BF4F-4779-94CB-C9E0F47258D0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形聲</a:t>
          </a:r>
        </a:p>
      </dgm:t>
    </dgm:pt>
    <dgm:pt modelId="{5B0FB75B-F3C1-4A87-992C-6ADF6A6F8BF3}" type="parTrans" cxnId="{7A01F0E6-1E44-4523-864A-FD84D14981F2}">
      <dgm:prSet/>
      <dgm:spPr/>
      <dgm:t>
        <a:bodyPr/>
        <a:lstStyle/>
        <a:p>
          <a:endParaRPr lang="zh-TW" altLang="en-US"/>
        </a:p>
      </dgm:t>
    </dgm:pt>
    <dgm:pt modelId="{EE5936E6-DC61-490E-9A29-273357146649}" type="sibTrans" cxnId="{7A01F0E6-1E44-4523-864A-FD84D14981F2}">
      <dgm:prSet/>
      <dgm:spPr/>
      <dgm:t>
        <a:bodyPr/>
        <a:lstStyle/>
        <a:p>
          <a:endParaRPr lang="zh-TW" altLang="en-US"/>
        </a:p>
      </dgm:t>
    </dgm:pt>
    <dgm:pt modelId="{15C40214-E0B1-4433-B60C-42D0A2134AE5}">
      <dgm:prSet/>
      <dgm:spPr/>
      <dgm:t>
        <a:bodyPr/>
        <a:lstStyle/>
        <a:p>
          <a:endParaRPr lang="zh-TW" altLang="en-US"/>
        </a:p>
      </dgm:t>
    </dgm:pt>
    <dgm:pt modelId="{47CFFC4C-E00B-4F3D-93E7-ACA304AC918A}" type="parTrans" cxnId="{1E36DBE8-BCE4-4E05-8143-276A9F8CE53B}">
      <dgm:prSet/>
      <dgm:spPr/>
      <dgm:t>
        <a:bodyPr/>
        <a:lstStyle/>
        <a:p>
          <a:endParaRPr lang="zh-TW" altLang="en-US"/>
        </a:p>
      </dgm:t>
    </dgm:pt>
    <dgm:pt modelId="{A6CBFF91-0E88-43BC-93DC-F0FFDAA2964C}" type="sibTrans" cxnId="{1E36DBE8-BCE4-4E05-8143-276A9F8CE53B}">
      <dgm:prSet/>
      <dgm:spPr/>
      <dgm:t>
        <a:bodyPr/>
        <a:lstStyle/>
        <a:p>
          <a:endParaRPr lang="zh-TW" altLang="en-US"/>
        </a:p>
      </dgm:t>
    </dgm:pt>
    <dgm:pt modelId="{391EEB0F-5916-426C-A5F5-A48C262FCFF6}">
      <dgm:prSet/>
      <dgm:spPr/>
      <dgm:t>
        <a:bodyPr/>
        <a:lstStyle/>
        <a:p>
          <a:endParaRPr lang="zh-TW" altLang="en-US"/>
        </a:p>
      </dgm:t>
    </dgm:pt>
    <dgm:pt modelId="{6EEE33C0-24ED-4FE2-922A-565AC1CC9440}" type="parTrans" cxnId="{7101E3FD-C2DA-4FB0-98F6-4F547D0F048E}">
      <dgm:prSet/>
      <dgm:spPr/>
      <dgm:t>
        <a:bodyPr/>
        <a:lstStyle/>
        <a:p>
          <a:endParaRPr lang="zh-TW" altLang="en-US"/>
        </a:p>
      </dgm:t>
    </dgm:pt>
    <dgm:pt modelId="{97273ED1-2616-4DFB-B772-7E9FDBE27A80}" type="sibTrans" cxnId="{7101E3FD-C2DA-4FB0-98F6-4F547D0F048E}">
      <dgm:prSet/>
      <dgm:spPr/>
      <dgm:t>
        <a:bodyPr/>
        <a:lstStyle/>
        <a:p>
          <a:endParaRPr lang="zh-TW" altLang="en-US"/>
        </a:p>
      </dgm:t>
    </dgm:pt>
    <dgm:pt modelId="{B42733CF-286D-4FEC-8688-35A9F772B5D8}">
      <dgm:prSet/>
      <dgm:spPr/>
      <dgm:t>
        <a:bodyPr/>
        <a:lstStyle/>
        <a:p>
          <a:endParaRPr lang="zh-TW" altLang="en-US"/>
        </a:p>
      </dgm:t>
    </dgm:pt>
    <dgm:pt modelId="{040212E3-C0B4-4CF4-AAB1-C20A2AD4F9F1}" type="parTrans" cxnId="{97CB9C85-9C96-410D-BC4A-76AD5BD777A6}">
      <dgm:prSet/>
      <dgm:spPr/>
      <dgm:t>
        <a:bodyPr/>
        <a:lstStyle/>
        <a:p>
          <a:endParaRPr lang="zh-TW" altLang="en-US"/>
        </a:p>
      </dgm:t>
    </dgm:pt>
    <dgm:pt modelId="{0D3FC8F6-61AA-4112-A226-94A29B7B772A}" type="sibTrans" cxnId="{97CB9C85-9C96-410D-BC4A-76AD5BD777A6}">
      <dgm:prSet/>
      <dgm:spPr/>
      <dgm:t>
        <a:bodyPr/>
        <a:lstStyle/>
        <a:p>
          <a:endParaRPr lang="zh-TW" altLang="en-US"/>
        </a:p>
      </dgm:t>
    </dgm:pt>
    <dgm:pt modelId="{030E15CE-AEC4-41B5-8380-E1C468CA0B21}" type="pres">
      <dgm:prSet presAssocID="{773CEC28-982B-4628-AC9F-B661DECA95C0}" presName="matrix" presStyleCnt="0">
        <dgm:presLayoutVars>
          <dgm:chMax val="1"/>
          <dgm:dir/>
          <dgm:resizeHandles val="exact"/>
        </dgm:presLayoutVars>
      </dgm:prSet>
      <dgm:spPr/>
    </dgm:pt>
    <dgm:pt modelId="{A6D25686-C3A8-44BB-A171-21E28232CE0B}" type="pres">
      <dgm:prSet presAssocID="{773CEC28-982B-4628-AC9F-B661DECA95C0}" presName="axisShape" presStyleLbl="bgShp" presStyleIdx="0" presStyleCnt="1"/>
      <dgm:spPr/>
    </dgm:pt>
    <dgm:pt modelId="{7BBACE7F-F2BD-48F7-96F2-7CBCF5075B24}" type="pres">
      <dgm:prSet presAssocID="{773CEC28-982B-4628-AC9F-B661DECA95C0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CD6FF8E-1551-4A4A-8ABE-A033568DEBF4}" type="pres">
      <dgm:prSet presAssocID="{773CEC28-982B-4628-AC9F-B661DECA95C0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F2BC87E-971E-403B-838B-8C7EF8898EF7}" type="pres">
      <dgm:prSet presAssocID="{773CEC28-982B-4628-AC9F-B661DECA95C0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380D5E8-6487-42CF-A3E0-E928F131F481}" type="pres">
      <dgm:prSet presAssocID="{773CEC28-982B-4628-AC9F-B661DECA95C0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312B144-49A7-42E9-8E25-78886062DB03}" type="presOf" srcId="{CC82530A-205A-44BB-B99E-9433B4A32AB6}" destId="{7BBACE7F-F2BD-48F7-96F2-7CBCF5075B24}" srcOrd="0" destOrd="0" presId="urn:microsoft.com/office/officeart/2005/8/layout/matrix2"/>
    <dgm:cxn modelId="{0323D547-AB76-44ED-8E59-D40B077F4001}" type="presOf" srcId="{D6BD317C-BF4F-4779-94CB-C9E0F47258D0}" destId="{F380D5E8-6487-42CF-A3E0-E928F131F481}" srcOrd="0" destOrd="0" presId="urn:microsoft.com/office/officeart/2005/8/layout/matrix2"/>
    <dgm:cxn modelId="{71408A69-C091-493C-9B6F-B449B06AEDD1}" type="presOf" srcId="{AFACBE6D-D5A7-4C7F-9CB5-0F5A7BF4E373}" destId="{9F2BC87E-971E-403B-838B-8C7EF8898EF7}" srcOrd="0" destOrd="0" presId="urn:microsoft.com/office/officeart/2005/8/layout/matrix2"/>
    <dgm:cxn modelId="{C5C52B6C-27E1-4391-AC9F-6E2233654873}" type="presOf" srcId="{773CEC28-982B-4628-AC9F-B661DECA95C0}" destId="{030E15CE-AEC4-41B5-8380-E1C468CA0B21}" srcOrd="0" destOrd="0" presId="urn:microsoft.com/office/officeart/2005/8/layout/matrix2"/>
    <dgm:cxn modelId="{97CB9C85-9C96-410D-BC4A-76AD5BD777A6}" srcId="{773CEC28-982B-4628-AC9F-B661DECA95C0}" destId="{B42733CF-286D-4FEC-8688-35A9F772B5D8}" srcOrd="6" destOrd="0" parTransId="{040212E3-C0B4-4CF4-AAB1-C20A2AD4F9F1}" sibTransId="{0D3FC8F6-61AA-4112-A226-94A29B7B772A}"/>
    <dgm:cxn modelId="{2089EAC3-48E7-414E-BC75-6D137F908E95}" srcId="{773CEC28-982B-4628-AC9F-B661DECA95C0}" destId="{CC82530A-205A-44BB-B99E-9433B4A32AB6}" srcOrd="0" destOrd="0" parTransId="{E4050E47-DC1F-48FB-B3AB-012BAA86E89C}" sibTransId="{EB489B1E-1686-43B5-BD99-2951F68A8D92}"/>
    <dgm:cxn modelId="{2F0266C5-F7C6-4DF4-907A-3A9FDCE23742}" srcId="{773CEC28-982B-4628-AC9F-B661DECA95C0}" destId="{AFACBE6D-D5A7-4C7F-9CB5-0F5A7BF4E373}" srcOrd="2" destOrd="0" parTransId="{C3B1BE5D-DF7C-4586-8A33-31987C28B64C}" sibTransId="{737A584A-82F5-4FF1-AECB-54567FC04C33}"/>
    <dgm:cxn modelId="{032EA1D9-B20D-472D-AC59-5162C0206564}" srcId="{773CEC28-982B-4628-AC9F-B661DECA95C0}" destId="{CD2E2E34-83BB-4BFE-AF76-34BCC4E091D5}" srcOrd="1" destOrd="0" parTransId="{E7EB2893-A01D-47D1-86A6-69AA88D97686}" sibTransId="{EEAFAD4B-396F-416E-9C6B-CE6D588310F2}"/>
    <dgm:cxn modelId="{7A01F0E6-1E44-4523-864A-FD84D14981F2}" srcId="{773CEC28-982B-4628-AC9F-B661DECA95C0}" destId="{D6BD317C-BF4F-4779-94CB-C9E0F47258D0}" srcOrd="3" destOrd="0" parTransId="{5B0FB75B-F3C1-4A87-992C-6ADF6A6F8BF3}" sibTransId="{EE5936E6-DC61-490E-9A29-273357146649}"/>
    <dgm:cxn modelId="{1E36DBE8-BCE4-4E05-8143-276A9F8CE53B}" srcId="{773CEC28-982B-4628-AC9F-B661DECA95C0}" destId="{15C40214-E0B1-4433-B60C-42D0A2134AE5}" srcOrd="4" destOrd="0" parTransId="{47CFFC4C-E00B-4F3D-93E7-ACA304AC918A}" sibTransId="{A6CBFF91-0E88-43BC-93DC-F0FFDAA2964C}"/>
    <dgm:cxn modelId="{F21984F9-865B-4F83-A1AA-FEB5C53DFD08}" type="presOf" srcId="{CD2E2E34-83BB-4BFE-AF76-34BCC4E091D5}" destId="{3CD6FF8E-1551-4A4A-8ABE-A033568DEBF4}" srcOrd="0" destOrd="0" presId="urn:microsoft.com/office/officeart/2005/8/layout/matrix2"/>
    <dgm:cxn modelId="{7101E3FD-C2DA-4FB0-98F6-4F547D0F048E}" srcId="{773CEC28-982B-4628-AC9F-B661DECA95C0}" destId="{391EEB0F-5916-426C-A5F5-A48C262FCFF6}" srcOrd="5" destOrd="0" parTransId="{6EEE33C0-24ED-4FE2-922A-565AC1CC9440}" sibTransId="{97273ED1-2616-4DFB-B772-7E9FDBE27A80}"/>
    <dgm:cxn modelId="{DB0C613B-57EF-426D-842D-9DA2A6E60E77}" type="presParOf" srcId="{030E15CE-AEC4-41B5-8380-E1C468CA0B21}" destId="{A6D25686-C3A8-44BB-A171-21E28232CE0B}" srcOrd="0" destOrd="0" presId="urn:microsoft.com/office/officeart/2005/8/layout/matrix2"/>
    <dgm:cxn modelId="{03247607-35EA-4B9B-8216-516A1230AF95}" type="presParOf" srcId="{030E15CE-AEC4-41B5-8380-E1C468CA0B21}" destId="{7BBACE7F-F2BD-48F7-96F2-7CBCF5075B24}" srcOrd="1" destOrd="0" presId="urn:microsoft.com/office/officeart/2005/8/layout/matrix2"/>
    <dgm:cxn modelId="{5798BA3F-6C43-4A6B-89FC-A323C05FEDAE}" type="presParOf" srcId="{030E15CE-AEC4-41B5-8380-E1C468CA0B21}" destId="{3CD6FF8E-1551-4A4A-8ABE-A033568DEBF4}" srcOrd="2" destOrd="0" presId="urn:microsoft.com/office/officeart/2005/8/layout/matrix2"/>
    <dgm:cxn modelId="{99AE5782-69E7-435A-B6F6-A86D49358028}" type="presParOf" srcId="{030E15CE-AEC4-41B5-8380-E1C468CA0B21}" destId="{9F2BC87E-971E-403B-838B-8C7EF8898EF7}" srcOrd="3" destOrd="0" presId="urn:microsoft.com/office/officeart/2005/8/layout/matrix2"/>
    <dgm:cxn modelId="{59F90CFC-B34D-4EF2-9A43-7B12E46F1EE3}" type="presParOf" srcId="{030E15CE-AEC4-41B5-8380-E1C468CA0B21}" destId="{F380D5E8-6487-42CF-A3E0-E928F131F48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3CEC28-982B-4628-AC9F-B661DECA95C0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C82530A-205A-44BB-B99E-9433B4A32AB6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指事</a:t>
          </a:r>
        </a:p>
      </dgm:t>
    </dgm:pt>
    <dgm:pt modelId="{E4050E47-DC1F-48FB-B3AB-012BAA86E89C}" type="parTrans" cxnId="{2089EAC3-48E7-414E-BC75-6D137F908E95}">
      <dgm:prSet/>
      <dgm:spPr/>
      <dgm:t>
        <a:bodyPr/>
        <a:lstStyle/>
        <a:p>
          <a:endParaRPr lang="zh-TW" altLang="en-US"/>
        </a:p>
      </dgm:t>
    </dgm:pt>
    <dgm:pt modelId="{EB489B1E-1686-43B5-BD99-2951F68A8D92}" type="sibTrans" cxnId="{2089EAC3-48E7-414E-BC75-6D137F908E95}">
      <dgm:prSet/>
      <dgm:spPr/>
      <dgm:t>
        <a:bodyPr/>
        <a:lstStyle/>
        <a:p>
          <a:endParaRPr lang="zh-TW" altLang="en-US"/>
        </a:p>
      </dgm:t>
    </dgm:pt>
    <dgm:pt modelId="{CD2E2E34-83BB-4BFE-AF76-34BCC4E091D5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象形</a:t>
          </a:r>
        </a:p>
      </dgm:t>
    </dgm:pt>
    <dgm:pt modelId="{E7EB2893-A01D-47D1-86A6-69AA88D97686}" type="parTrans" cxnId="{032EA1D9-B20D-472D-AC59-5162C0206564}">
      <dgm:prSet/>
      <dgm:spPr/>
      <dgm:t>
        <a:bodyPr/>
        <a:lstStyle/>
        <a:p>
          <a:endParaRPr lang="zh-TW" altLang="en-US"/>
        </a:p>
      </dgm:t>
    </dgm:pt>
    <dgm:pt modelId="{EEAFAD4B-396F-416E-9C6B-CE6D588310F2}" type="sibTrans" cxnId="{032EA1D9-B20D-472D-AC59-5162C0206564}">
      <dgm:prSet/>
      <dgm:spPr/>
      <dgm:t>
        <a:bodyPr/>
        <a:lstStyle/>
        <a:p>
          <a:endParaRPr lang="zh-TW" altLang="en-US"/>
        </a:p>
      </dgm:t>
    </dgm:pt>
    <dgm:pt modelId="{AFACBE6D-D5A7-4C7F-9CB5-0F5A7BF4E373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會意</a:t>
          </a:r>
        </a:p>
      </dgm:t>
    </dgm:pt>
    <dgm:pt modelId="{C3B1BE5D-DF7C-4586-8A33-31987C28B64C}" type="parTrans" cxnId="{2F0266C5-F7C6-4DF4-907A-3A9FDCE23742}">
      <dgm:prSet/>
      <dgm:spPr/>
      <dgm:t>
        <a:bodyPr/>
        <a:lstStyle/>
        <a:p>
          <a:endParaRPr lang="zh-TW" altLang="en-US"/>
        </a:p>
      </dgm:t>
    </dgm:pt>
    <dgm:pt modelId="{737A584A-82F5-4FF1-AECB-54567FC04C33}" type="sibTrans" cxnId="{2F0266C5-F7C6-4DF4-907A-3A9FDCE23742}">
      <dgm:prSet/>
      <dgm:spPr/>
      <dgm:t>
        <a:bodyPr/>
        <a:lstStyle/>
        <a:p>
          <a:endParaRPr lang="zh-TW" altLang="en-US"/>
        </a:p>
      </dgm:t>
    </dgm:pt>
    <dgm:pt modelId="{D6BD317C-BF4F-4779-94CB-C9E0F47258D0}">
      <dgm:prSet phldrT="[文字]"/>
      <dgm:spPr/>
      <dgm:t>
        <a:bodyPr/>
        <a:lstStyle/>
        <a:p>
          <a:r>
            <a:rPr lang="zh-TW" altLang="en-US" b="1" dirty="0">
              <a:solidFill>
                <a:schemeClr val="tx1"/>
              </a:solidFill>
            </a:rPr>
            <a:t>形聲</a:t>
          </a:r>
        </a:p>
      </dgm:t>
    </dgm:pt>
    <dgm:pt modelId="{5B0FB75B-F3C1-4A87-992C-6ADF6A6F8BF3}" type="parTrans" cxnId="{7A01F0E6-1E44-4523-864A-FD84D14981F2}">
      <dgm:prSet/>
      <dgm:spPr/>
      <dgm:t>
        <a:bodyPr/>
        <a:lstStyle/>
        <a:p>
          <a:endParaRPr lang="zh-TW" altLang="en-US"/>
        </a:p>
      </dgm:t>
    </dgm:pt>
    <dgm:pt modelId="{EE5936E6-DC61-490E-9A29-273357146649}" type="sibTrans" cxnId="{7A01F0E6-1E44-4523-864A-FD84D14981F2}">
      <dgm:prSet/>
      <dgm:spPr/>
      <dgm:t>
        <a:bodyPr/>
        <a:lstStyle/>
        <a:p>
          <a:endParaRPr lang="zh-TW" altLang="en-US"/>
        </a:p>
      </dgm:t>
    </dgm:pt>
    <dgm:pt modelId="{15C40214-E0B1-4433-B60C-42D0A2134AE5}">
      <dgm:prSet/>
      <dgm:spPr/>
      <dgm:t>
        <a:bodyPr/>
        <a:lstStyle/>
        <a:p>
          <a:endParaRPr lang="zh-TW" altLang="en-US"/>
        </a:p>
      </dgm:t>
    </dgm:pt>
    <dgm:pt modelId="{47CFFC4C-E00B-4F3D-93E7-ACA304AC918A}" type="parTrans" cxnId="{1E36DBE8-BCE4-4E05-8143-276A9F8CE53B}">
      <dgm:prSet/>
      <dgm:spPr/>
      <dgm:t>
        <a:bodyPr/>
        <a:lstStyle/>
        <a:p>
          <a:endParaRPr lang="zh-TW" altLang="en-US"/>
        </a:p>
      </dgm:t>
    </dgm:pt>
    <dgm:pt modelId="{A6CBFF91-0E88-43BC-93DC-F0FFDAA2964C}" type="sibTrans" cxnId="{1E36DBE8-BCE4-4E05-8143-276A9F8CE53B}">
      <dgm:prSet/>
      <dgm:spPr/>
      <dgm:t>
        <a:bodyPr/>
        <a:lstStyle/>
        <a:p>
          <a:endParaRPr lang="zh-TW" altLang="en-US"/>
        </a:p>
      </dgm:t>
    </dgm:pt>
    <dgm:pt modelId="{391EEB0F-5916-426C-A5F5-A48C262FCFF6}">
      <dgm:prSet/>
      <dgm:spPr/>
      <dgm:t>
        <a:bodyPr/>
        <a:lstStyle/>
        <a:p>
          <a:endParaRPr lang="zh-TW" altLang="en-US"/>
        </a:p>
      </dgm:t>
    </dgm:pt>
    <dgm:pt modelId="{6EEE33C0-24ED-4FE2-922A-565AC1CC9440}" type="parTrans" cxnId="{7101E3FD-C2DA-4FB0-98F6-4F547D0F048E}">
      <dgm:prSet/>
      <dgm:spPr/>
      <dgm:t>
        <a:bodyPr/>
        <a:lstStyle/>
        <a:p>
          <a:endParaRPr lang="zh-TW" altLang="en-US"/>
        </a:p>
      </dgm:t>
    </dgm:pt>
    <dgm:pt modelId="{97273ED1-2616-4DFB-B772-7E9FDBE27A80}" type="sibTrans" cxnId="{7101E3FD-C2DA-4FB0-98F6-4F547D0F048E}">
      <dgm:prSet/>
      <dgm:spPr/>
      <dgm:t>
        <a:bodyPr/>
        <a:lstStyle/>
        <a:p>
          <a:endParaRPr lang="zh-TW" altLang="en-US"/>
        </a:p>
      </dgm:t>
    </dgm:pt>
    <dgm:pt modelId="{B42733CF-286D-4FEC-8688-35A9F772B5D8}">
      <dgm:prSet/>
      <dgm:spPr/>
      <dgm:t>
        <a:bodyPr/>
        <a:lstStyle/>
        <a:p>
          <a:endParaRPr lang="zh-TW" altLang="en-US"/>
        </a:p>
      </dgm:t>
    </dgm:pt>
    <dgm:pt modelId="{040212E3-C0B4-4CF4-AAB1-C20A2AD4F9F1}" type="parTrans" cxnId="{97CB9C85-9C96-410D-BC4A-76AD5BD777A6}">
      <dgm:prSet/>
      <dgm:spPr/>
      <dgm:t>
        <a:bodyPr/>
        <a:lstStyle/>
        <a:p>
          <a:endParaRPr lang="zh-TW" altLang="en-US"/>
        </a:p>
      </dgm:t>
    </dgm:pt>
    <dgm:pt modelId="{0D3FC8F6-61AA-4112-A226-94A29B7B772A}" type="sibTrans" cxnId="{97CB9C85-9C96-410D-BC4A-76AD5BD777A6}">
      <dgm:prSet/>
      <dgm:spPr/>
      <dgm:t>
        <a:bodyPr/>
        <a:lstStyle/>
        <a:p>
          <a:endParaRPr lang="zh-TW" altLang="en-US"/>
        </a:p>
      </dgm:t>
    </dgm:pt>
    <dgm:pt modelId="{030E15CE-AEC4-41B5-8380-E1C468CA0B21}" type="pres">
      <dgm:prSet presAssocID="{773CEC28-982B-4628-AC9F-B661DECA95C0}" presName="matrix" presStyleCnt="0">
        <dgm:presLayoutVars>
          <dgm:chMax val="1"/>
          <dgm:dir/>
          <dgm:resizeHandles val="exact"/>
        </dgm:presLayoutVars>
      </dgm:prSet>
      <dgm:spPr/>
    </dgm:pt>
    <dgm:pt modelId="{A6D25686-C3A8-44BB-A171-21E28232CE0B}" type="pres">
      <dgm:prSet presAssocID="{773CEC28-982B-4628-AC9F-B661DECA95C0}" presName="axisShape" presStyleLbl="bgShp" presStyleIdx="0" presStyleCnt="1"/>
      <dgm:spPr/>
    </dgm:pt>
    <dgm:pt modelId="{7BBACE7F-F2BD-48F7-96F2-7CBCF5075B24}" type="pres">
      <dgm:prSet presAssocID="{773CEC28-982B-4628-AC9F-B661DECA95C0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CD6FF8E-1551-4A4A-8ABE-A033568DEBF4}" type="pres">
      <dgm:prSet presAssocID="{773CEC28-982B-4628-AC9F-B661DECA95C0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F2BC87E-971E-403B-838B-8C7EF8898EF7}" type="pres">
      <dgm:prSet presAssocID="{773CEC28-982B-4628-AC9F-B661DECA95C0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380D5E8-6487-42CF-A3E0-E928F131F481}" type="pres">
      <dgm:prSet presAssocID="{773CEC28-982B-4628-AC9F-B661DECA95C0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312B144-49A7-42E9-8E25-78886062DB03}" type="presOf" srcId="{CC82530A-205A-44BB-B99E-9433B4A32AB6}" destId="{7BBACE7F-F2BD-48F7-96F2-7CBCF5075B24}" srcOrd="0" destOrd="0" presId="urn:microsoft.com/office/officeart/2005/8/layout/matrix2"/>
    <dgm:cxn modelId="{0323D547-AB76-44ED-8E59-D40B077F4001}" type="presOf" srcId="{D6BD317C-BF4F-4779-94CB-C9E0F47258D0}" destId="{F380D5E8-6487-42CF-A3E0-E928F131F481}" srcOrd="0" destOrd="0" presId="urn:microsoft.com/office/officeart/2005/8/layout/matrix2"/>
    <dgm:cxn modelId="{71408A69-C091-493C-9B6F-B449B06AEDD1}" type="presOf" srcId="{AFACBE6D-D5A7-4C7F-9CB5-0F5A7BF4E373}" destId="{9F2BC87E-971E-403B-838B-8C7EF8898EF7}" srcOrd="0" destOrd="0" presId="urn:microsoft.com/office/officeart/2005/8/layout/matrix2"/>
    <dgm:cxn modelId="{C5C52B6C-27E1-4391-AC9F-6E2233654873}" type="presOf" srcId="{773CEC28-982B-4628-AC9F-B661DECA95C0}" destId="{030E15CE-AEC4-41B5-8380-E1C468CA0B21}" srcOrd="0" destOrd="0" presId="urn:microsoft.com/office/officeart/2005/8/layout/matrix2"/>
    <dgm:cxn modelId="{97CB9C85-9C96-410D-BC4A-76AD5BD777A6}" srcId="{773CEC28-982B-4628-AC9F-B661DECA95C0}" destId="{B42733CF-286D-4FEC-8688-35A9F772B5D8}" srcOrd="6" destOrd="0" parTransId="{040212E3-C0B4-4CF4-AAB1-C20A2AD4F9F1}" sibTransId="{0D3FC8F6-61AA-4112-A226-94A29B7B772A}"/>
    <dgm:cxn modelId="{2089EAC3-48E7-414E-BC75-6D137F908E95}" srcId="{773CEC28-982B-4628-AC9F-B661DECA95C0}" destId="{CC82530A-205A-44BB-B99E-9433B4A32AB6}" srcOrd="0" destOrd="0" parTransId="{E4050E47-DC1F-48FB-B3AB-012BAA86E89C}" sibTransId="{EB489B1E-1686-43B5-BD99-2951F68A8D92}"/>
    <dgm:cxn modelId="{2F0266C5-F7C6-4DF4-907A-3A9FDCE23742}" srcId="{773CEC28-982B-4628-AC9F-B661DECA95C0}" destId="{AFACBE6D-D5A7-4C7F-9CB5-0F5A7BF4E373}" srcOrd="2" destOrd="0" parTransId="{C3B1BE5D-DF7C-4586-8A33-31987C28B64C}" sibTransId="{737A584A-82F5-4FF1-AECB-54567FC04C33}"/>
    <dgm:cxn modelId="{032EA1D9-B20D-472D-AC59-5162C0206564}" srcId="{773CEC28-982B-4628-AC9F-B661DECA95C0}" destId="{CD2E2E34-83BB-4BFE-AF76-34BCC4E091D5}" srcOrd="1" destOrd="0" parTransId="{E7EB2893-A01D-47D1-86A6-69AA88D97686}" sibTransId="{EEAFAD4B-396F-416E-9C6B-CE6D588310F2}"/>
    <dgm:cxn modelId="{7A01F0E6-1E44-4523-864A-FD84D14981F2}" srcId="{773CEC28-982B-4628-AC9F-B661DECA95C0}" destId="{D6BD317C-BF4F-4779-94CB-C9E0F47258D0}" srcOrd="3" destOrd="0" parTransId="{5B0FB75B-F3C1-4A87-992C-6ADF6A6F8BF3}" sibTransId="{EE5936E6-DC61-490E-9A29-273357146649}"/>
    <dgm:cxn modelId="{1E36DBE8-BCE4-4E05-8143-276A9F8CE53B}" srcId="{773CEC28-982B-4628-AC9F-B661DECA95C0}" destId="{15C40214-E0B1-4433-B60C-42D0A2134AE5}" srcOrd="4" destOrd="0" parTransId="{47CFFC4C-E00B-4F3D-93E7-ACA304AC918A}" sibTransId="{A6CBFF91-0E88-43BC-93DC-F0FFDAA2964C}"/>
    <dgm:cxn modelId="{F21984F9-865B-4F83-A1AA-FEB5C53DFD08}" type="presOf" srcId="{CD2E2E34-83BB-4BFE-AF76-34BCC4E091D5}" destId="{3CD6FF8E-1551-4A4A-8ABE-A033568DEBF4}" srcOrd="0" destOrd="0" presId="urn:microsoft.com/office/officeart/2005/8/layout/matrix2"/>
    <dgm:cxn modelId="{7101E3FD-C2DA-4FB0-98F6-4F547D0F048E}" srcId="{773CEC28-982B-4628-AC9F-B661DECA95C0}" destId="{391EEB0F-5916-426C-A5F5-A48C262FCFF6}" srcOrd="5" destOrd="0" parTransId="{6EEE33C0-24ED-4FE2-922A-565AC1CC9440}" sibTransId="{97273ED1-2616-4DFB-B772-7E9FDBE27A80}"/>
    <dgm:cxn modelId="{DB0C613B-57EF-426D-842D-9DA2A6E60E77}" type="presParOf" srcId="{030E15CE-AEC4-41B5-8380-E1C468CA0B21}" destId="{A6D25686-C3A8-44BB-A171-21E28232CE0B}" srcOrd="0" destOrd="0" presId="urn:microsoft.com/office/officeart/2005/8/layout/matrix2"/>
    <dgm:cxn modelId="{03247607-35EA-4B9B-8216-516A1230AF95}" type="presParOf" srcId="{030E15CE-AEC4-41B5-8380-E1C468CA0B21}" destId="{7BBACE7F-F2BD-48F7-96F2-7CBCF5075B24}" srcOrd="1" destOrd="0" presId="urn:microsoft.com/office/officeart/2005/8/layout/matrix2"/>
    <dgm:cxn modelId="{5798BA3F-6C43-4A6B-89FC-A323C05FEDAE}" type="presParOf" srcId="{030E15CE-AEC4-41B5-8380-E1C468CA0B21}" destId="{3CD6FF8E-1551-4A4A-8ABE-A033568DEBF4}" srcOrd="2" destOrd="0" presId="urn:microsoft.com/office/officeart/2005/8/layout/matrix2"/>
    <dgm:cxn modelId="{99AE5782-69E7-435A-B6F6-A86D49358028}" type="presParOf" srcId="{030E15CE-AEC4-41B5-8380-E1C468CA0B21}" destId="{9F2BC87E-971E-403B-838B-8C7EF8898EF7}" srcOrd="3" destOrd="0" presId="urn:microsoft.com/office/officeart/2005/8/layout/matrix2"/>
    <dgm:cxn modelId="{59F90CFC-B34D-4EF2-9A43-7B12E46F1EE3}" type="presParOf" srcId="{030E15CE-AEC4-41B5-8380-E1C468CA0B21}" destId="{F380D5E8-6487-42CF-A3E0-E928F131F48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25686-C3A8-44BB-A171-21E28232CE0B}">
      <dsp:nvSpPr>
        <dsp:cNvPr id="0" name=""/>
        <dsp:cNvSpPr/>
      </dsp:nvSpPr>
      <dsp:spPr>
        <a:xfrm>
          <a:off x="1738303" y="0"/>
          <a:ext cx="5069160" cy="506916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ACE7F-F2BD-48F7-96F2-7CBCF5075B24}">
      <dsp:nvSpPr>
        <dsp:cNvPr id="0" name=""/>
        <dsp:cNvSpPr/>
      </dsp:nvSpPr>
      <dsp:spPr>
        <a:xfrm>
          <a:off x="2067798" y="329495"/>
          <a:ext cx="2027664" cy="202766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500" b="1" kern="1200" dirty="0">
              <a:solidFill>
                <a:schemeClr val="tx1"/>
              </a:solidFill>
            </a:rPr>
            <a:t>指事</a:t>
          </a:r>
        </a:p>
      </dsp:txBody>
      <dsp:txXfrm>
        <a:off x="2166780" y="428477"/>
        <a:ext cx="1829700" cy="1829700"/>
      </dsp:txXfrm>
    </dsp:sp>
    <dsp:sp modelId="{3CD6FF8E-1551-4A4A-8ABE-A033568DEBF4}">
      <dsp:nvSpPr>
        <dsp:cNvPr id="0" name=""/>
        <dsp:cNvSpPr/>
      </dsp:nvSpPr>
      <dsp:spPr>
        <a:xfrm>
          <a:off x="4450303" y="329495"/>
          <a:ext cx="2027664" cy="2027664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500" b="1" kern="1200" dirty="0">
              <a:solidFill>
                <a:schemeClr val="tx1"/>
              </a:solidFill>
            </a:rPr>
            <a:t>象形</a:t>
          </a:r>
        </a:p>
      </dsp:txBody>
      <dsp:txXfrm>
        <a:off x="4549285" y="428477"/>
        <a:ext cx="1829700" cy="1829700"/>
      </dsp:txXfrm>
    </dsp:sp>
    <dsp:sp modelId="{9F2BC87E-971E-403B-838B-8C7EF8898EF7}">
      <dsp:nvSpPr>
        <dsp:cNvPr id="0" name=""/>
        <dsp:cNvSpPr/>
      </dsp:nvSpPr>
      <dsp:spPr>
        <a:xfrm>
          <a:off x="2067798" y="2712000"/>
          <a:ext cx="2027664" cy="2027664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500" b="1" kern="1200" dirty="0">
              <a:solidFill>
                <a:schemeClr val="tx1"/>
              </a:solidFill>
            </a:rPr>
            <a:t>會意</a:t>
          </a:r>
        </a:p>
      </dsp:txBody>
      <dsp:txXfrm>
        <a:off x="2166780" y="2810982"/>
        <a:ext cx="1829700" cy="1829700"/>
      </dsp:txXfrm>
    </dsp:sp>
    <dsp:sp modelId="{F380D5E8-6487-42CF-A3E0-E928F131F481}">
      <dsp:nvSpPr>
        <dsp:cNvPr id="0" name=""/>
        <dsp:cNvSpPr/>
      </dsp:nvSpPr>
      <dsp:spPr>
        <a:xfrm>
          <a:off x="4450303" y="2712000"/>
          <a:ext cx="2027664" cy="2027664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500" b="1" kern="1200" dirty="0">
              <a:solidFill>
                <a:schemeClr val="tx1"/>
              </a:solidFill>
            </a:rPr>
            <a:t>形聲</a:t>
          </a:r>
        </a:p>
      </dsp:txBody>
      <dsp:txXfrm>
        <a:off x="4549285" y="2810982"/>
        <a:ext cx="1829700" cy="18297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D25686-C3A8-44BB-A171-21E28232CE0B}">
      <dsp:nvSpPr>
        <dsp:cNvPr id="0" name=""/>
        <dsp:cNvSpPr/>
      </dsp:nvSpPr>
      <dsp:spPr>
        <a:xfrm>
          <a:off x="1851818" y="0"/>
          <a:ext cx="4525963" cy="452596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ACE7F-F2BD-48F7-96F2-7CBCF5075B24}">
      <dsp:nvSpPr>
        <dsp:cNvPr id="0" name=""/>
        <dsp:cNvSpPr/>
      </dsp:nvSpPr>
      <dsp:spPr>
        <a:xfrm>
          <a:off x="2146006" y="294187"/>
          <a:ext cx="1810385" cy="18103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b="1" kern="1200" dirty="0">
              <a:solidFill>
                <a:schemeClr val="tx1"/>
              </a:solidFill>
            </a:rPr>
            <a:t>指事</a:t>
          </a:r>
        </a:p>
      </dsp:txBody>
      <dsp:txXfrm>
        <a:off x="2234382" y="382563"/>
        <a:ext cx="1633633" cy="1633633"/>
      </dsp:txXfrm>
    </dsp:sp>
    <dsp:sp modelId="{3CD6FF8E-1551-4A4A-8ABE-A033568DEBF4}">
      <dsp:nvSpPr>
        <dsp:cNvPr id="0" name=""/>
        <dsp:cNvSpPr/>
      </dsp:nvSpPr>
      <dsp:spPr>
        <a:xfrm>
          <a:off x="4273208" y="294187"/>
          <a:ext cx="1810385" cy="1810385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b="1" kern="1200" dirty="0">
              <a:solidFill>
                <a:schemeClr val="tx1"/>
              </a:solidFill>
            </a:rPr>
            <a:t>象形</a:t>
          </a:r>
        </a:p>
      </dsp:txBody>
      <dsp:txXfrm>
        <a:off x="4361584" y="382563"/>
        <a:ext cx="1633633" cy="1633633"/>
      </dsp:txXfrm>
    </dsp:sp>
    <dsp:sp modelId="{9F2BC87E-971E-403B-838B-8C7EF8898EF7}">
      <dsp:nvSpPr>
        <dsp:cNvPr id="0" name=""/>
        <dsp:cNvSpPr/>
      </dsp:nvSpPr>
      <dsp:spPr>
        <a:xfrm>
          <a:off x="2146006" y="2421390"/>
          <a:ext cx="1810385" cy="1810385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b="1" kern="1200" dirty="0">
              <a:solidFill>
                <a:schemeClr val="tx1"/>
              </a:solidFill>
            </a:rPr>
            <a:t>會意</a:t>
          </a:r>
        </a:p>
      </dsp:txBody>
      <dsp:txXfrm>
        <a:off x="2234382" y="2509766"/>
        <a:ext cx="1633633" cy="1633633"/>
      </dsp:txXfrm>
    </dsp:sp>
    <dsp:sp modelId="{F380D5E8-6487-42CF-A3E0-E928F131F481}">
      <dsp:nvSpPr>
        <dsp:cNvPr id="0" name=""/>
        <dsp:cNvSpPr/>
      </dsp:nvSpPr>
      <dsp:spPr>
        <a:xfrm>
          <a:off x="4273208" y="2421390"/>
          <a:ext cx="1810385" cy="181038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900" b="1" kern="1200" dirty="0">
              <a:solidFill>
                <a:schemeClr val="tx1"/>
              </a:solidFill>
            </a:rPr>
            <a:t>形聲</a:t>
          </a:r>
        </a:p>
      </dsp:txBody>
      <dsp:txXfrm>
        <a:off x="4361584" y="2509766"/>
        <a:ext cx="1633633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D4B35142-A8E4-4B47-9C39-1B1F55D362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C2FA65E-369A-4F10-9371-A1FF7B075CB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0BD3C34-E37B-4CFC-86DA-FE7B898B66FF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6FA931-892A-4801-A2FA-7172426CAC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7B7AC59-911F-4491-ACAA-936A11FAE7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Calibri" panose="020F0502020204030204" pitchFamily="34" charset="0"/>
              </a:defRPr>
            </a:lvl1pPr>
          </a:lstStyle>
          <a:p>
            <a:fld id="{4BAC14B4-A4CE-49FE-A822-A188539032E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EA44D97-2047-4457-9ED6-C3575F889D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5445" tIns="47723" rIns="95445" bIns="4772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3C8D19C-ACE9-4245-A56C-82236DE1F9F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5445" tIns="47723" rIns="95445" bIns="4772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fld id="{3CA21039-9875-4396-9CB1-3B08A8AC1EC9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128D61B2-21BE-40FC-AD09-8C53286BAA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45" tIns="47723" rIns="95445" bIns="47723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D69387EE-D976-4E0C-BC89-79ADA4702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5445" tIns="47723" rIns="95445" bIns="47723" rtlCol="0"/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29257F3-A62F-4711-8BAA-69812A81C4E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5445" tIns="47723" rIns="95445" bIns="4772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3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9E99FE-9910-4D00-B018-39397FCE3D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5445" tIns="47723" rIns="95445" bIns="477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latin typeface="Calibri" panose="020F0502020204030204" pitchFamily="34" charset="0"/>
              </a:defRPr>
            </a:lvl1pPr>
          </a:lstStyle>
          <a:p>
            <a:fld id="{77851251-D75F-4AE9-981A-DF3895E2976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>
            <a:extLst>
              <a:ext uri="{FF2B5EF4-FFF2-40B4-BE49-F238E27FC236}">
                <a16:creationId xmlns:a16="http://schemas.microsoft.com/office/drawing/2014/main" id="{AA514FF2-9EE1-49EA-841C-0B931BED7D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9175" y="1389063"/>
            <a:ext cx="4999038" cy="37480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備忘稿版面配置區 2">
            <a:extLst>
              <a:ext uri="{FF2B5EF4-FFF2-40B4-BE49-F238E27FC236}">
                <a16:creationId xmlns:a16="http://schemas.microsoft.com/office/drawing/2014/main" id="{7EC8AF7A-D017-4025-AEFF-DFF6566D6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>
            <a:extLst>
              <a:ext uri="{FF2B5EF4-FFF2-40B4-BE49-F238E27FC236}">
                <a16:creationId xmlns:a16="http://schemas.microsoft.com/office/drawing/2014/main" id="{C380B861-F65A-4AEB-BF81-4DB9FFCC9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EA7A1E3-EFA6-4048-99BB-C52E8A371291}" type="slidenum">
              <a:rPr kumimoji="0" lang="zh-TW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kumimoji="0" lang="en-US" altLang="zh-TW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65BC11-680D-44DD-9D19-D48635A5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5BBDD-512A-4A72-8153-440C3DABF48B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742DD1-92F7-4112-91A7-F1D1EEEBD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7F8786-1C2C-44B2-A715-F5277124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FF095-F715-4726-8897-FBB40AB7166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664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F480D76-5744-49DE-823B-15E8563D6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2EBD0-A155-442A-9346-0C8EC7644947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6F3A82E-8279-46F1-9F6E-C97E1684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A920626-B2B9-4C05-A094-2D97E6C88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23AF7-D649-416F-BE2B-D2855358E11A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359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AB76A42-266F-434E-B8B9-92661B5B1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7AA4B-D5A8-4E74-AC57-21C6FEB48CD5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65D348-93AB-493E-B1A9-89F9F0BE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048EC9B-B317-4B65-BE84-E9B35ACF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276770-722A-4D5A-A9F7-E3D999AC6C7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963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F5B3F4-408C-43D7-9881-59822906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DAA9D-391A-4461-9BBA-3DD9CEEFBA75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C54E0D1-0688-4BD2-998A-BC8B8A4C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F8C6D6-6CE4-4F89-BE9B-BD5BC57F6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B9B5F-757B-4B10-B80B-72538550C802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838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5E1A33-74AB-424D-8DBD-2A8C1EA10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17CB8-024F-44BF-ABBB-3B073C960FEF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A187C8-06EC-4372-BFA9-AA04B780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D0CB05-3246-429B-B44A-1C3CB61E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2F717-C9F7-47B8-8305-73E02E6CC9F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8220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731B0AE-B4BB-430E-9ACE-0869A2104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316CF-ED11-47BB-A966-10872E34490B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C9525F06-6A2E-459B-ADB9-C865C705C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3E9BCBB3-F333-4AB4-96B4-12A4CAE98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538C6-13E7-40F8-B3D3-F9ADC08AA69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1525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46659C4C-191D-432C-96E9-631D096A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C96CC-46A4-4ECD-B109-BC0C26797361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F9CD5309-37E0-4990-BB64-C9E4F945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C3ED99DC-807C-423B-852F-24FC42130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D96725-05BB-41CF-9DFE-CCD53FCC0F54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85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49D369C5-30D6-4DBC-95A6-05BB784E6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63D5E-EBBD-4C9A-BF7D-7C4D3C3E920E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6DA386CD-4BEA-4B9B-9C79-8B826614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E14328B0-6733-4503-96B6-BBDB1D34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994E9-AFF9-4EBD-88BE-1037A747C09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68532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1CEAD6C5-F1B6-41EA-A5AC-3A6AD0B9B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5291A-61A3-4250-80B2-D1E1D32C2161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C26DE0FA-1946-4457-997D-8AF6DA85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410E3C9A-2935-4A7D-9393-092E8AAE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CC1A4-552E-41C2-B50E-1927C08D35E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710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C2866E5C-282D-46B3-B421-B71C9881F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CEF42-840B-422B-AEE6-29ADBF5B8647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B3CF7859-A79C-4913-8CC9-24B3139F1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6DFA95C8-BC93-4853-A1F2-E171E1B49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3ED42-4B41-4CED-B77E-DDD6974B8F3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590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9A604834-3FEE-493D-81B1-F8D82A751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EB8DE-AD48-45E3-A6DB-BB47E06BBB39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9C520E7-C0E2-4564-804E-01E44D64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1F4E0F0-4B1A-41E2-B83B-C89615B5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4F082-2407-4A51-8CBC-84AD8DCA196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746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00ED051C-E840-4AD4-846D-7EAC4BA093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139457C4-13FB-4F8B-877A-11C92D982C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787EFB-5978-4D7E-A8C3-B6C430AB4F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4305FE4-1744-46FC-BCB8-83A66D9BBCC3}" type="datetimeFigureOut">
              <a:rPr lang="zh-TW" altLang="en-US"/>
              <a:pPr>
                <a:defRPr/>
              </a:pPr>
              <a:t>2025/6/3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A3FC17-91F6-424C-9E1A-DCA0A33587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AF595CC-A37D-4838-80E7-27B35A899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C0E6F7F-0C22-4C6E-9476-4C568F11BBB6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3No3_dCbMw" TargetMode="External"/><Relationship Id="rId2" Type="http://schemas.openxmlformats.org/officeDocument/2006/relationships/hyperlink" Target="https://youtu.be/N76rgiy_OC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3">
            <a:extLst>
              <a:ext uri="{FF2B5EF4-FFF2-40B4-BE49-F238E27FC236}">
                <a16:creationId xmlns:a16="http://schemas.microsoft.com/office/drawing/2014/main" id="{9EAF87BD-35E5-4E02-9643-85A0F002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200"/>
              <a:t>2</a:t>
            </a:r>
            <a:endParaRPr lang="zh-TW" altLang="en-US" sz="1200"/>
          </a:p>
        </p:txBody>
      </p:sp>
      <p:sp>
        <p:nvSpPr>
          <p:cNvPr id="5123" name="文字方塊 4">
            <a:extLst>
              <a:ext uri="{FF2B5EF4-FFF2-40B4-BE49-F238E27FC236}">
                <a16:creationId xmlns:a16="http://schemas.microsoft.com/office/drawing/2014/main" id="{4EAAB5F0-44F6-4EFA-B0FC-844ACA284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0" y="630555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zh-TW" sz="2000" b="1">
                <a:solidFill>
                  <a:schemeClr val="bg1"/>
                </a:solidFill>
              </a:rPr>
              <a:t>2</a:t>
            </a:r>
            <a:endParaRPr kumimoji="0" lang="zh-TW" altLang="en-US" sz="2000" b="1">
              <a:solidFill>
                <a:schemeClr val="bg1"/>
              </a:solidFill>
            </a:endParaRPr>
          </a:p>
        </p:txBody>
      </p:sp>
      <p:sp>
        <p:nvSpPr>
          <p:cNvPr id="5127" name="文字方塊 5">
            <a:extLst>
              <a:ext uri="{FF2B5EF4-FFF2-40B4-BE49-F238E27FC236}">
                <a16:creationId xmlns:a16="http://schemas.microsoft.com/office/drawing/2014/main" id="{A0EB7A93-FDD9-49C5-AB7E-F4BAFFAA5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72" y="1783580"/>
            <a:ext cx="805174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zh-TW" altLang="en-US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文字結構基本說明</a:t>
            </a:r>
            <a:endParaRPr lang="en-US" altLang="zh-TW" sz="5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Bef>
                <a:spcPct val="0"/>
              </a:spcBef>
              <a:buNone/>
            </a:pPr>
            <a:r>
              <a:rPr lang="zh-TW" altLang="en-US" sz="54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與桌遊活動</a:t>
            </a:r>
            <a:endParaRPr lang="en-US" altLang="zh-TW" sz="54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ransition spd="slow">
    <p:push dir="u"/>
    <p:sndAc>
      <p:stSnd>
        <p:snd r:embed="rId3" name="typ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8177579"/>
              </p:ext>
            </p:extLst>
          </p:nvPr>
        </p:nvGraphicFramePr>
        <p:xfrm>
          <a:off x="357058" y="1340768"/>
          <a:ext cx="8545766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7020272" y="1727602"/>
            <a:ext cx="1882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</a:rPr>
              <a:t>字不可以拆開</a:t>
            </a:r>
          </a:p>
        </p:txBody>
      </p:sp>
      <p:sp>
        <p:nvSpPr>
          <p:cNvPr id="7" name="矩形 6"/>
          <p:cNvSpPr/>
          <p:nvPr/>
        </p:nvSpPr>
        <p:spPr>
          <a:xfrm>
            <a:off x="367101" y="1763172"/>
            <a:ext cx="17235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2000" b="1" dirty="0">
                <a:solidFill>
                  <a:srgbClr val="FF0000"/>
                </a:solidFill>
              </a:rPr>
              <a:t>字不可以拆開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164288" y="2483767"/>
            <a:ext cx="18490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具體事物</a:t>
            </a:r>
            <a:endParaRPr lang="en-US" altLang="zh-TW" b="1" dirty="0"/>
          </a:p>
          <a:p>
            <a:r>
              <a:rPr lang="zh-TW" altLang="en-US" b="1" dirty="0"/>
              <a:t>看得到、摸得到</a:t>
            </a:r>
            <a:endParaRPr lang="en-US" altLang="zh-TW" b="1" dirty="0"/>
          </a:p>
          <a:p>
            <a:r>
              <a:rPr lang="zh-TW" altLang="en-US" b="1" dirty="0"/>
              <a:t>確實存在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467544" y="2502171"/>
            <a:ext cx="16231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抽象事物</a:t>
            </a:r>
            <a:endParaRPr lang="en-US" altLang="zh-TW" b="1" dirty="0"/>
          </a:p>
          <a:p>
            <a:r>
              <a:rPr lang="zh-TW" altLang="en-US" b="1" dirty="0"/>
              <a:t>想法、符號</a:t>
            </a:r>
            <a:endParaRPr lang="en-US" altLang="zh-TW" b="1" dirty="0"/>
          </a:p>
          <a:p>
            <a:r>
              <a:rPr lang="zh-TW" altLang="en-US" b="1" dirty="0"/>
              <a:t>方向 </a:t>
            </a:r>
            <a:r>
              <a:rPr lang="en-US" altLang="zh-TW" b="1" dirty="0"/>
              <a:t>…</a:t>
            </a:r>
          </a:p>
        </p:txBody>
      </p:sp>
      <p:sp>
        <p:nvSpPr>
          <p:cNvPr id="10" name="矩形 9"/>
          <p:cNvSpPr/>
          <p:nvPr/>
        </p:nvSpPr>
        <p:spPr>
          <a:xfrm>
            <a:off x="367101" y="416722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2400" b="1" dirty="0">
                <a:solidFill>
                  <a:srgbClr val="002060"/>
                </a:solidFill>
              </a:rPr>
              <a:t>字可以拆開</a:t>
            </a:r>
          </a:p>
        </p:txBody>
      </p:sp>
      <p:sp>
        <p:nvSpPr>
          <p:cNvPr id="11" name="矩形 10"/>
          <p:cNvSpPr/>
          <p:nvPr/>
        </p:nvSpPr>
        <p:spPr>
          <a:xfrm>
            <a:off x="7020272" y="416722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2400" b="1" dirty="0">
                <a:solidFill>
                  <a:srgbClr val="002060"/>
                </a:solidFill>
              </a:rPr>
              <a:t>字可以拆開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367101" y="5047454"/>
            <a:ext cx="211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/>
              <a:t>兩字以上組合後</a:t>
            </a:r>
            <a:r>
              <a:rPr lang="zh-TW" altLang="en-US" b="1" dirty="0">
                <a:latin typeface="PMingLiU" panose="02020500000000000000" pitchFamily="18" charset="-120"/>
                <a:ea typeface="PMingLiU" panose="02020500000000000000" pitchFamily="18" charset="-120"/>
              </a:rPr>
              <a:t>，出現新的意義</a:t>
            </a:r>
            <a:endParaRPr lang="en-US" altLang="zh-TW" b="1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7020272" y="4897798"/>
            <a:ext cx="20377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/>
              <a:t>兩字以上組合後</a:t>
            </a:r>
            <a:r>
              <a:rPr lang="zh-TW" altLang="en-US" sz="20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，有</a:t>
            </a:r>
            <a:r>
              <a:rPr lang="zh-TW" altLang="en-US" sz="2000" b="1" dirty="0">
                <a:solidFill>
                  <a:srgbClr val="FF0000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注音符號</a:t>
            </a:r>
            <a:r>
              <a:rPr lang="zh-TW" altLang="en-US" sz="2000" b="1" dirty="0">
                <a:latin typeface="PMingLiU" panose="02020500000000000000" pitchFamily="18" charset="-120"/>
                <a:ea typeface="PMingLiU" panose="02020500000000000000" pitchFamily="18" charset="-120"/>
              </a:rPr>
              <a:t>相似</a:t>
            </a:r>
            <a:endParaRPr lang="en-US" altLang="zh-TW" sz="2000" b="1" dirty="0"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r>
              <a:rPr lang="en-US" altLang="zh-TW" sz="2000" b="1" dirty="0">
                <a:solidFill>
                  <a:srgbClr val="0000FF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(</a:t>
            </a:r>
            <a:r>
              <a:rPr lang="zh-TW" altLang="en-US" sz="2000" b="1" dirty="0">
                <a:solidFill>
                  <a:srgbClr val="0000FF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有邊讀邊的音</a:t>
            </a:r>
            <a:r>
              <a:rPr lang="en-US" altLang="zh-TW" sz="2000" b="1" dirty="0">
                <a:solidFill>
                  <a:srgbClr val="0000FF"/>
                </a:solidFill>
                <a:latin typeface="PMingLiU" panose="02020500000000000000" pitchFamily="18" charset="-120"/>
                <a:ea typeface="PMingLiU" panose="02020500000000000000" pitchFamily="18" charset="-120"/>
              </a:rPr>
              <a:t>)</a:t>
            </a:r>
            <a:endParaRPr lang="en-US" altLang="zh-TW" sz="2000" b="1" dirty="0">
              <a:solidFill>
                <a:srgbClr val="0000FF"/>
              </a:solidFill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9898" y="28156"/>
            <a:ext cx="8229600" cy="1143000"/>
          </a:xfrm>
        </p:spPr>
        <p:txBody>
          <a:bodyPr/>
          <a:lstStyle/>
          <a:p>
            <a:r>
              <a:rPr lang="zh-TW" altLang="en-US" dirty="0"/>
              <a:t>字形的規則－六書</a:t>
            </a:r>
          </a:p>
        </p:txBody>
      </p:sp>
    </p:spTree>
    <p:extLst>
      <p:ext uri="{BB962C8B-B14F-4D97-AF65-F5344CB8AC3E}">
        <p14:creationId xmlns:p14="http://schemas.microsoft.com/office/powerpoint/2010/main" val="39023428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7" grpId="0"/>
      <p:bldP spid="8" grpId="0"/>
      <p:bldP spid="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08646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7020272" y="2132856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rgbClr val="FF0000"/>
                </a:solidFill>
              </a:rPr>
              <a:t>牛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115616" y="2132856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rgbClr val="FF0000"/>
                </a:solidFill>
              </a:rPr>
              <a:t>乃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1115616" y="4214428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rgbClr val="002060"/>
                </a:solidFill>
              </a:rPr>
              <a:t>好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7020272" y="4219155"/>
            <a:ext cx="10081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rgbClr val="002060"/>
                </a:solidFill>
              </a:rPr>
              <a:t>喝</a:t>
            </a:r>
          </a:p>
        </p:txBody>
      </p:sp>
      <p:cxnSp>
        <p:nvCxnSpPr>
          <p:cNvPr id="11" name="直線接點 10"/>
          <p:cNvCxnSpPr/>
          <p:nvPr/>
        </p:nvCxnSpPr>
        <p:spPr>
          <a:xfrm>
            <a:off x="1547664" y="3907993"/>
            <a:ext cx="0" cy="17281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>
            <a:off x="7376591" y="3884066"/>
            <a:ext cx="0" cy="172819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圓角矩形 12"/>
          <p:cNvSpPr/>
          <p:nvPr/>
        </p:nvSpPr>
        <p:spPr>
          <a:xfrm>
            <a:off x="7952654" y="4306733"/>
            <a:ext cx="508101" cy="1015663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200" y="79760"/>
            <a:ext cx="8229600" cy="1143000"/>
          </a:xfrm>
        </p:spPr>
        <p:txBody>
          <a:bodyPr/>
          <a:lstStyle/>
          <a:p>
            <a:r>
              <a:rPr lang="zh-TW" altLang="en-US" dirty="0"/>
              <a:t>字形的規則－六書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7913798" y="4312956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ㄏㄜ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6582878" y="4385583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ㄎㄡ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7122999" y="5788409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ㄏㄜ</a:t>
            </a:r>
          </a:p>
        </p:txBody>
      </p:sp>
      <p:sp>
        <p:nvSpPr>
          <p:cNvPr id="16" name="圓角矩形 15"/>
          <p:cNvSpPr/>
          <p:nvPr/>
        </p:nvSpPr>
        <p:spPr>
          <a:xfrm>
            <a:off x="7117778" y="5700657"/>
            <a:ext cx="508101" cy="1015663"/>
          </a:xfrm>
          <a:prstGeom prst="round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557536" y="4374619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ㄋㄩ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1239595" y="5788408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ㄏㄠ</a:t>
            </a:r>
          </a:p>
        </p:txBody>
      </p:sp>
      <p:sp>
        <p:nvSpPr>
          <p:cNvPr id="19" name="文字方塊 18"/>
          <p:cNvSpPr txBox="1"/>
          <p:nvPr/>
        </p:nvSpPr>
        <p:spPr>
          <a:xfrm>
            <a:off x="1899579" y="4562728"/>
            <a:ext cx="615553" cy="8704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800" b="1" dirty="0"/>
              <a:t>ㄗ</a:t>
            </a:r>
          </a:p>
        </p:txBody>
      </p:sp>
    </p:spTree>
    <p:extLst>
      <p:ext uri="{BB962C8B-B14F-4D97-AF65-F5344CB8AC3E}">
        <p14:creationId xmlns:p14="http://schemas.microsoft.com/office/powerpoint/2010/main" val="36368963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3" grpId="0" animBg="1"/>
      <p:bldP spid="7" grpId="0"/>
      <p:bldP spid="14" grpId="0"/>
      <p:bldP spid="15" grpId="0"/>
      <p:bldP spid="16" grpId="0" animBg="1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/>
              <a:t>字形桌遊活動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04900" y="2006601"/>
            <a:ext cx="7658100" cy="965199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hlinkClick r:id="rId2"/>
              </a:rPr>
              <a:t>「</a:t>
            </a:r>
            <a:r>
              <a:rPr lang="zh-TW" altLang="en-US" dirty="0">
                <a:hlinkClick r:id="rId2"/>
              </a:rPr>
              <a:t>動文字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hlinkClick r:id="rId2"/>
              </a:rPr>
              <a:t>」桌遊</a:t>
            </a:r>
            <a:r>
              <a:rPr lang="zh-TW" altLang="en-US" dirty="0">
                <a:hlinkClick r:id="rId2"/>
              </a:rPr>
              <a:t>教學影片基本版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104900" y="3466069"/>
            <a:ext cx="5929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  <a:hlinkClick r:id="rId3"/>
              </a:rPr>
              <a:t>「動文字」桌遊教學影片變化版</a:t>
            </a:r>
            <a:endParaRPr lang="zh-TW" alt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807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4238</TotalTime>
  <Words>120</Words>
  <Application>Microsoft Office PowerPoint</Application>
  <PresentationFormat>如螢幕大小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PMingLiU</vt:lpstr>
      <vt:lpstr>Arial</vt:lpstr>
      <vt:lpstr>Calibri</vt:lpstr>
      <vt:lpstr>自訂設計</vt:lpstr>
      <vt:lpstr>PowerPoint 簡報</vt:lpstr>
      <vt:lpstr>字形的規則－六書</vt:lpstr>
      <vt:lpstr>字形的規則－六書</vt:lpstr>
      <vt:lpstr>字形桌遊活動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錦波 黃</cp:lastModifiedBy>
  <cp:revision>306</cp:revision>
  <cp:lastPrinted>2017-12-11T01:12:51Z</cp:lastPrinted>
  <dcterms:created xsi:type="dcterms:W3CDTF">2016-11-26T04:45:22Z</dcterms:created>
  <dcterms:modified xsi:type="dcterms:W3CDTF">2025-06-03T00:48:46Z</dcterms:modified>
</cp:coreProperties>
</file>